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4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</p:sldIdLst>
  <p:sldSz cx="18288000" cy="10287000"/>
  <p:notesSz cx="6858000" cy="9144000"/>
  <p:embeddedFontLst>
    <p:embeddedFont>
      <p:font typeface="JetBrains Mono" panose="020B0600000101010101" charset="0"/>
      <p:regular r:id="rId46"/>
      <p:bold r:id="rId47"/>
      <p:italic r:id="rId48"/>
      <p:boldItalic r:id="rId49"/>
    </p:embeddedFont>
    <p:embeddedFont>
      <p:font typeface="Noto Sans KR" panose="020B0200000000000000" pitchFamily="50" charset="-127"/>
      <p:regular r:id="rId50"/>
      <p:bold r:id="rId5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3239">
          <p15:clr>
            <a:srgbClr val="000000"/>
          </p15:clr>
        </p15:guide>
        <p15:guide id="2" pos="5758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4" d="100"/>
          <a:sy n="64" d="100"/>
        </p:scale>
        <p:origin x="1084" y="272"/>
      </p:cViewPr>
      <p:guideLst>
        <p:guide orient="horz" pos="3239"/>
        <p:guide pos="575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2.fntdata"/><Relationship Id="rId50" Type="http://schemas.openxmlformats.org/officeDocument/2006/relationships/font" Target="fonts/font5.fntdata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3.fntdata"/><Relationship Id="rId8" Type="http://schemas.openxmlformats.org/officeDocument/2006/relationships/slide" Target="slides/slide7.xml"/><Relationship Id="rId51" Type="http://schemas.openxmlformats.org/officeDocument/2006/relationships/font" Target="fonts/font6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1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None/>
            </a:pPr>
            <a:endParaRPr/>
          </a:p>
        </p:txBody>
      </p:sp>
      <p:sp>
        <p:nvSpPr>
          <p:cNvPr id="356" name="Google Shape;35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None/>
            </a:pPr>
            <a:endParaRPr/>
          </a:p>
        </p:txBody>
      </p:sp>
      <p:sp>
        <p:nvSpPr>
          <p:cNvPr id="374" name="Google Shape;374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None/>
            </a:pPr>
            <a:endParaRPr/>
          </a:p>
        </p:txBody>
      </p:sp>
      <p:sp>
        <p:nvSpPr>
          <p:cNvPr id="392" name="Google Shape;392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None/>
            </a:pPr>
            <a:endParaRPr/>
          </a:p>
        </p:txBody>
      </p:sp>
      <p:sp>
        <p:nvSpPr>
          <p:cNvPr id="438" name="Google Shape;43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None/>
            </a:pPr>
            <a:endParaRPr/>
          </a:p>
        </p:txBody>
      </p:sp>
      <p:sp>
        <p:nvSpPr>
          <p:cNvPr id="456" name="Google Shape;456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None/>
            </a:pPr>
            <a:endParaRPr/>
          </a:p>
        </p:txBody>
      </p:sp>
      <p:sp>
        <p:nvSpPr>
          <p:cNvPr id="474" name="Google Shape;474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None/>
            </a:pPr>
            <a:endParaRPr/>
          </a:p>
        </p:txBody>
      </p:sp>
      <p:sp>
        <p:nvSpPr>
          <p:cNvPr id="492" name="Google Shape;492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None/>
            </a:pPr>
            <a:endParaRPr/>
          </a:p>
        </p:txBody>
      </p:sp>
      <p:sp>
        <p:nvSpPr>
          <p:cNvPr id="510" name="Google Shape;51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None/>
            </a:pPr>
            <a:endParaRPr/>
          </a:p>
        </p:txBody>
      </p:sp>
      <p:sp>
        <p:nvSpPr>
          <p:cNvPr id="528" name="Google Shape;528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None/>
            </a:pPr>
            <a:endParaRPr/>
          </a:p>
        </p:txBody>
      </p:sp>
      <p:sp>
        <p:nvSpPr>
          <p:cNvPr id="546" name="Google Shape;546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None/>
            </a:pPr>
            <a:endParaRPr/>
          </a:p>
        </p:txBody>
      </p:sp>
      <p:sp>
        <p:nvSpPr>
          <p:cNvPr id="109" name="Google Shape;10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None/>
            </a:pPr>
            <a:endParaRPr/>
          </a:p>
        </p:txBody>
      </p:sp>
      <p:sp>
        <p:nvSpPr>
          <p:cNvPr id="564" name="Google Shape;564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None/>
            </a:pPr>
            <a:endParaRPr/>
          </a:p>
        </p:txBody>
      </p:sp>
      <p:sp>
        <p:nvSpPr>
          <p:cNvPr id="582" name="Google Shape;582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None/>
            </a:pPr>
            <a:endParaRPr/>
          </a:p>
        </p:txBody>
      </p:sp>
      <p:sp>
        <p:nvSpPr>
          <p:cNvPr id="600" name="Google Shape;600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None/>
            </a:pPr>
            <a:endParaRPr/>
          </a:p>
        </p:txBody>
      </p:sp>
      <p:sp>
        <p:nvSpPr>
          <p:cNvPr id="618" name="Google Shape;618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None/>
            </a:pPr>
            <a:endParaRPr/>
          </a:p>
        </p:txBody>
      </p:sp>
      <p:sp>
        <p:nvSpPr>
          <p:cNvPr id="691" name="Google Shape;691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None/>
            </a:pPr>
            <a:endParaRPr/>
          </a:p>
        </p:txBody>
      </p:sp>
      <p:sp>
        <p:nvSpPr>
          <p:cNvPr id="764" name="Google Shape;764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None/>
            </a:pPr>
            <a:endParaRPr/>
          </a:p>
        </p:txBody>
      </p:sp>
      <p:sp>
        <p:nvSpPr>
          <p:cNvPr id="783" name="Google Shape;783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None/>
            </a:pPr>
            <a:endParaRPr/>
          </a:p>
        </p:txBody>
      </p:sp>
      <p:sp>
        <p:nvSpPr>
          <p:cNvPr id="802" name="Google Shape;802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None/>
            </a:pPr>
            <a:endParaRPr/>
          </a:p>
        </p:txBody>
      </p:sp>
      <p:sp>
        <p:nvSpPr>
          <p:cNvPr id="837" name="Google Shape;837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None/>
            </a:pPr>
            <a:endParaRPr/>
          </a:p>
        </p:txBody>
      </p:sp>
      <p:sp>
        <p:nvSpPr>
          <p:cNvPr id="867" name="Google Shape;867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None/>
            </a:pPr>
            <a:endParaRPr/>
          </a:p>
        </p:txBody>
      </p:sp>
      <p:sp>
        <p:nvSpPr>
          <p:cNvPr id="137" name="Google Shape;13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None/>
            </a:pPr>
            <a:endParaRPr/>
          </a:p>
        </p:txBody>
      </p:sp>
      <p:sp>
        <p:nvSpPr>
          <p:cNvPr id="888" name="Google Shape;888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None/>
            </a:pPr>
            <a:endParaRPr/>
          </a:p>
        </p:txBody>
      </p:sp>
      <p:sp>
        <p:nvSpPr>
          <p:cNvPr id="919" name="Google Shape;919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None/>
            </a:pPr>
            <a:endParaRPr/>
          </a:p>
        </p:txBody>
      </p:sp>
      <p:sp>
        <p:nvSpPr>
          <p:cNvPr id="950" name="Google Shape;950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p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None/>
            </a:pPr>
            <a:endParaRPr dirty="0"/>
          </a:p>
        </p:txBody>
      </p:sp>
      <p:sp>
        <p:nvSpPr>
          <p:cNvPr id="1003" name="Google Shape;1003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Google Shape;1043;p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None/>
            </a:pPr>
            <a:endParaRPr/>
          </a:p>
        </p:txBody>
      </p:sp>
      <p:sp>
        <p:nvSpPr>
          <p:cNvPr id="1044" name="Google Shape;1044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074;p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None/>
            </a:pPr>
            <a:endParaRPr/>
          </a:p>
        </p:txBody>
      </p:sp>
      <p:sp>
        <p:nvSpPr>
          <p:cNvPr id="1075" name="Google Shape;1075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None/>
            </a:pPr>
            <a:endParaRPr/>
          </a:p>
        </p:txBody>
      </p:sp>
      <p:sp>
        <p:nvSpPr>
          <p:cNvPr id="1106" name="Google Shape;1106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3" name="Google Shape;1123;g3a3e855a979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None/>
            </a:pPr>
            <a:endParaRPr/>
          </a:p>
        </p:txBody>
      </p:sp>
      <p:sp>
        <p:nvSpPr>
          <p:cNvPr id="1124" name="Google Shape;1124;g3a3e855a979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None/>
            </a:pPr>
            <a:endParaRPr/>
          </a:p>
        </p:txBody>
      </p:sp>
      <p:sp>
        <p:nvSpPr>
          <p:cNvPr id="1165" name="Google Shape;1165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Google Shape;1200;p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None/>
            </a:pPr>
            <a:endParaRPr/>
          </a:p>
        </p:txBody>
      </p:sp>
      <p:sp>
        <p:nvSpPr>
          <p:cNvPr id="1201" name="Google Shape;1201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None/>
            </a:pPr>
            <a:endParaRPr/>
          </a:p>
        </p:txBody>
      </p:sp>
      <p:sp>
        <p:nvSpPr>
          <p:cNvPr id="183" name="Google Shape;18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7" name="Google Shape;1227;p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None/>
            </a:pPr>
            <a:endParaRPr/>
          </a:p>
        </p:txBody>
      </p:sp>
      <p:sp>
        <p:nvSpPr>
          <p:cNvPr id="1228" name="Google Shape;1228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4" name="Google Shape;1254;p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None/>
            </a:pPr>
            <a:endParaRPr/>
          </a:p>
        </p:txBody>
      </p:sp>
      <p:sp>
        <p:nvSpPr>
          <p:cNvPr id="1255" name="Google Shape;1255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2" name="Google Shape;1292;p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None/>
            </a:pPr>
            <a:endParaRPr/>
          </a:p>
        </p:txBody>
      </p:sp>
      <p:sp>
        <p:nvSpPr>
          <p:cNvPr id="1293" name="Google Shape;1293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6" name="Google Shape;1316;p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None/>
            </a:pPr>
            <a:endParaRPr/>
          </a:p>
        </p:txBody>
      </p:sp>
      <p:sp>
        <p:nvSpPr>
          <p:cNvPr id="1317" name="Google Shape;1317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None/>
            </a:pPr>
            <a:endParaRPr/>
          </a:p>
        </p:txBody>
      </p:sp>
      <p:sp>
        <p:nvSpPr>
          <p:cNvPr id="215" name="Google Shape;21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None/>
            </a:pPr>
            <a:endParaRPr/>
          </a:p>
        </p:txBody>
      </p:sp>
      <p:sp>
        <p:nvSpPr>
          <p:cNvPr id="245" name="Google Shape;24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None/>
            </a:pPr>
            <a:endParaRPr/>
          </a:p>
        </p:txBody>
      </p:sp>
      <p:sp>
        <p:nvSpPr>
          <p:cNvPr id="268" name="Google Shape;26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4" name="Google Shape;30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None/>
            </a:pPr>
            <a:endParaRPr/>
          </a:p>
        </p:txBody>
      </p:sp>
      <p:sp>
        <p:nvSpPr>
          <p:cNvPr id="305" name="Google Shape;305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None/>
            </a:pPr>
            <a:endParaRPr/>
          </a:p>
        </p:txBody>
      </p:sp>
      <p:sp>
        <p:nvSpPr>
          <p:cNvPr id="338" name="Google Shape;338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0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6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12" Type="http://schemas.openxmlformats.org/officeDocument/2006/relationships/image" Target="../media/image5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11" Type="http://schemas.openxmlformats.org/officeDocument/2006/relationships/image" Target="../media/image54.png"/><Relationship Id="rId5" Type="http://schemas.openxmlformats.org/officeDocument/2006/relationships/image" Target="../media/image48.png"/><Relationship Id="rId10" Type="http://schemas.openxmlformats.org/officeDocument/2006/relationships/image" Target="../media/image53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62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Relationship Id="rId9" Type="http://schemas.openxmlformats.org/officeDocument/2006/relationships/image" Target="../media/image6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0D9C6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Google Shape;88;p13"/>
          <p:cNvGrpSpPr/>
          <p:nvPr/>
        </p:nvGrpSpPr>
        <p:grpSpPr>
          <a:xfrm>
            <a:off x="562434" y="365097"/>
            <a:ext cx="17163132" cy="9373136"/>
            <a:chOff x="0" y="-241102"/>
            <a:chExt cx="22884176" cy="12497515"/>
          </a:xfrm>
        </p:grpSpPr>
        <p:grpSp>
          <p:nvGrpSpPr>
            <p:cNvPr id="89" name="Google Shape;89;p13"/>
            <p:cNvGrpSpPr/>
            <p:nvPr/>
          </p:nvGrpSpPr>
          <p:grpSpPr>
            <a:xfrm>
              <a:off x="0" y="-241102"/>
              <a:ext cx="22884176" cy="12497515"/>
              <a:chOff x="0" y="-47625"/>
              <a:chExt cx="4520331" cy="2468645"/>
            </a:xfrm>
          </p:grpSpPr>
          <p:sp>
            <p:nvSpPr>
              <p:cNvPr id="90" name="Google Shape;90;p13"/>
              <p:cNvSpPr/>
              <p:nvPr/>
            </p:nvSpPr>
            <p:spPr>
              <a:xfrm>
                <a:off x="0" y="0"/>
                <a:ext cx="4520331" cy="2421020"/>
              </a:xfrm>
              <a:custGeom>
                <a:avLst/>
                <a:gdLst/>
                <a:ahLst/>
                <a:cxnLst/>
                <a:rect l="l" t="t" r="r" b="b"/>
                <a:pathLst>
                  <a:path w="4520331" h="2421020" extrusionOk="0">
                    <a:moveTo>
                      <a:pt x="0" y="0"/>
                    </a:moveTo>
                    <a:lnTo>
                      <a:pt x="4520331" y="0"/>
                    </a:lnTo>
                    <a:lnTo>
                      <a:pt x="4520331" y="2421020"/>
                    </a:lnTo>
                    <a:lnTo>
                      <a:pt x="0" y="242102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" name="Google Shape;91;p13"/>
              <p:cNvSpPr txBox="1"/>
              <p:nvPr/>
            </p:nvSpPr>
            <p:spPr>
              <a:xfrm>
                <a:off x="0" y="-47625"/>
                <a:ext cx="4520331" cy="246864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94444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2" name="Google Shape;92;p13"/>
            <p:cNvGrpSpPr/>
            <p:nvPr/>
          </p:nvGrpSpPr>
          <p:grpSpPr>
            <a:xfrm>
              <a:off x="191091" y="-53915"/>
              <a:ext cx="22501996" cy="12126934"/>
              <a:chOff x="0" y="-47625"/>
              <a:chExt cx="4444838" cy="2395444"/>
            </a:xfrm>
          </p:grpSpPr>
          <p:sp>
            <p:nvSpPr>
              <p:cNvPr id="93" name="Google Shape;93;p13"/>
              <p:cNvSpPr/>
              <p:nvPr/>
            </p:nvSpPr>
            <p:spPr>
              <a:xfrm>
                <a:off x="0" y="0"/>
                <a:ext cx="4444838" cy="2347819"/>
              </a:xfrm>
              <a:custGeom>
                <a:avLst/>
                <a:gdLst/>
                <a:ahLst/>
                <a:cxnLst/>
                <a:rect l="l" t="t" r="r" b="b"/>
                <a:pathLst>
                  <a:path w="4444838" h="2347819" extrusionOk="0">
                    <a:moveTo>
                      <a:pt x="0" y="0"/>
                    </a:moveTo>
                    <a:lnTo>
                      <a:pt x="4444838" y="0"/>
                    </a:lnTo>
                    <a:lnTo>
                      <a:pt x="4444838" y="2347819"/>
                    </a:lnTo>
                    <a:lnTo>
                      <a:pt x="0" y="2347819"/>
                    </a:lnTo>
                    <a:close/>
                  </a:path>
                </a:pathLst>
              </a:custGeom>
              <a:solidFill>
                <a:srgbClr val="FFFFFF"/>
              </a:solidFill>
              <a:ln w="209550" cap="sq" cmpd="sng">
                <a:solidFill>
                  <a:srgbClr val="C0C5B6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" name="Google Shape;94;p13"/>
              <p:cNvSpPr txBox="1"/>
              <p:nvPr/>
            </p:nvSpPr>
            <p:spPr>
              <a:xfrm>
                <a:off x="0" y="-47625"/>
                <a:ext cx="4444838" cy="239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94444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95" name="Google Shape;95;p13"/>
            <p:cNvCxnSpPr/>
            <p:nvPr/>
          </p:nvCxnSpPr>
          <p:spPr>
            <a:xfrm>
              <a:off x="206023" y="207734"/>
              <a:ext cx="263329" cy="255876"/>
            </a:xfrm>
            <a:prstGeom prst="straightConnector1">
              <a:avLst/>
            </a:prstGeom>
            <a:noFill/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" name="Google Shape;96;p13"/>
            <p:cNvCxnSpPr/>
            <p:nvPr/>
          </p:nvCxnSpPr>
          <p:spPr>
            <a:xfrm>
              <a:off x="22384680" y="11791461"/>
              <a:ext cx="301183" cy="274803"/>
            </a:xfrm>
            <a:prstGeom prst="straightConnector1">
              <a:avLst/>
            </a:prstGeom>
            <a:noFill/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" name="Google Shape;97;p13"/>
            <p:cNvCxnSpPr/>
            <p:nvPr/>
          </p:nvCxnSpPr>
          <p:spPr>
            <a:xfrm rot="10800000" flipH="1">
              <a:off x="206629" y="11811667"/>
              <a:ext cx="245980" cy="235906"/>
            </a:xfrm>
            <a:prstGeom prst="straightConnector1">
              <a:avLst/>
            </a:prstGeom>
            <a:noFill/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" name="Google Shape;98;p13"/>
            <p:cNvCxnSpPr/>
            <p:nvPr/>
          </p:nvCxnSpPr>
          <p:spPr>
            <a:xfrm rot="10800000" flipH="1">
              <a:off x="22402264" y="226066"/>
              <a:ext cx="245980" cy="235906"/>
            </a:xfrm>
            <a:prstGeom prst="straightConnector1">
              <a:avLst/>
            </a:prstGeom>
            <a:noFill/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99" name="Google Shape;99;p13"/>
          <p:cNvGrpSpPr/>
          <p:nvPr/>
        </p:nvGrpSpPr>
        <p:grpSpPr>
          <a:xfrm>
            <a:off x="2323725" y="6833875"/>
            <a:ext cx="6362450" cy="841002"/>
            <a:chOff x="0" y="-47625"/>
            <a:chExt cx="1823156" cy="221497"/>
          </a:xfrm>
        </p:grpSpPr>
        <p:sp>
          <p:nvSpPr>
            <p:cNvPr id="100" name="Google Shape;100;p13"/>
            <p:cNvSpPr/>
            <p:nvPr/>
          </p:nvSpPr>
          <p:spPr>
            <a:xfrm>
              <a:off x="0" y="0"/>
              <a:ext cx="1823156" cy="173872"/>
            </a:xfrm>
            <a:custGeom>
              <a:avLst/>
              <a:gdLst/>
              <a:ahLst/>
              <a:cxnLst/>
              <a:rect l="l" t="t" r="r" b="b"/>
              <a:pathLst>
                <a:path w="1823156" h="173872" extrusionOk="0">
                  <a:moveTo>
                    <a:pt x="0" y="0"/>
                  </a:moveTo>
                  <a:lnTo>
                    <a:pt x="1823156" y="0"/>
                  </a:lnTo>
                  <a:lnTo>
                    <a:pt x="1823156" y="173872"/>
                  </a:lnTo>
                  <a:lnTo>
                    <a:pt x="0" y="173872"/>
                  </a:lnTo>
                  <a:close/>
                </a:path>
              </a:pathLst>
            </a:custGeom>
            <a:solidFill>
              <a:srgbClr val="E8EBE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" name="Google Shape;101;p13"/>
            <p:cNvSpPr txBox="1"/>
            <p:nvPr/>
          </p:nvSpPr>
          <p:spPr>
            <a:xfrm>
              <a:off x="0" y="-47625"/>
              <a:ext cx="1823156" cy="2214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9444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2" name="Google Shape;102;p13"/>
          <p:cNvSpPr/>
          <p:nvPr/>
        </p:nvSpPr>
        <p:spPr>
          <a:xfrm>
            <a:off x="12969174" y="5630173"/>
            <a:ext cx="3605095" cy="3380442"/>
          </a:xfrm>
          <a:custGeom>
            <a:avLst/>
            <a:gdLst/>
            <a:ahLst/>
            <a:cxnLst/>
            <a:rect l="l" t="t" r="r" b="b"/>
            <a:pathLst>
              <a:path w="2919105" h="2765188" extrusionOk="0">
                <a:moveTo>
                  <a:pt x="0" y="0"/>
                </a:moveTo>
                <a:lnTo>
                  <a:pt x="2919105" y="0"/>
                </a:lnTo>
                <a:lnTo>
                  <a:pt x="2919105" y="2765189"/>
                </a:lnTo>
                <a:lnTo>
                  <a:pt x="0" y="276518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13"/>
          <p:cNvSpPr txBox="1"/>
          <p:nvPr/>
        </p:nvSpPr>
        <p:spPr>
          <a:xfrm>
            <a:off x="11251525" y="1025846"/>
            <a:ext cx="57201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5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-US" sz="2100" b="0" i="0" u="none" strike="noStrike" cap="none">
                <a:solidFill>
                  <a:srgbClr val="86867D"/>
                </a:solidFill>
                <a:latin typeface="Arial"/>
                <a:ea typeface="Arial"/>
                <a:cs typeface="Arial"/>
                <a:sym typeface="Arial"/>
              </a:rPr>
              <a:t>Y2K4 Team Project Presentation </a:t>
            </a:r>
            <a:endParaRPr sz="2100" b="0" i="0" u="none" strike="noStrike" cap="none">
              <a:solidFill>
                <a:srgbClr val="86867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13"/>
          <p:cNvSpPr txBox="1"/>
          <p:nvPr/>
        </p:nvSpPr>
        <p:spPr>
          <a:xfrm>
            <a:off x="1763903" y="3682999"/>
            <a:ext cx="7573844" cy="1593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8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0"/>
              <a:buFont typeface="Arial"/>
              <a:buNone/>
            </a:pPr>
            <a:r>
              <a:rPr lang="en-US" sz="9000" b="1" i="0" u="none" strike="noStrike" cap="none">
                <a:solidFill>
                  <a:srgbClr val="86867D"/>
                </a:solidFill>
                <a:latin typeface="Arial"/>
                <a:ea typeface="Arial"/>
                <a:cs typeface="Arial"/>
                <a:sym typeface="Arial"/>
              </a:rPr>
              <a:t>  팀 프로젝트</a:t>
            </a:r>
            <a:endParaRPr sz="9000" b="1" i="0" u="none" strike="noStrike" cap="none">
              <a:solidFill>
                <a:srgbClr val="86867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3"/>
          <p:cNvSpPr txBox="1"/>
          <p:nvPr/>
        </p:nvSpPr>
        <p:spPr>
          <a:xfrm>
            <a:off x="1763903" y="5144634"/>
            <a:ext cx="7573800" cy="13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0"/>
              <a:buFont typeface="Arial"/>
              <a:buNone/>
            </a:pPr>
            <a:r>
              <a:rPr lang="en-US" sz="9000" b="1" i="0" u="none" strike="noStrike" cap="none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프레젠테이션</a:t>
            </a:r>
            <a:endParaRPr sz="9000" b="1" i="0" u="none" strike="noStrike" cap="none">
              <a:solidFill>
                <a:srgbClr val="40352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3"/>
          <p:cNvSpPr txBox="1"/>
          <p:nvPr/>
        </p:nvSpPr>
        <p:spPr>
          <a:xfrm>
            <a:off x="3208170" y="7127945"/>
            <a:ext cx="45936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-US" sz="2500" b="1" i="0" u="none" strike="noStrike" cap="none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팀명: Y2K4</a:t>
            </a:r>
            <a:endParaRPr sz="2500" b="1" i="0" u="none" strike="noStrike" cap="none">
              <a:solidFill>
                <a:srgbClr val="40352D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0D9C6"/>
        </a:solidFill>
        <a:effectLst/>
      </p:bgPr>
    </p:bg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8" name="Google Shape;358;p22"/>
          <p:cNvGrpSpPr/>
          <p:nvPr/>
        </p:nvGrpSpPr>
        <p:grpSpPr>
          <a:xfrm>
            <a:off x="562434" y="365097"/>
            <a:ext cx="17163394" cy="9373345"/>
            <a:chOff x="0" y="-241102"/>
            <a:chExt cx="22884525" cy="12497794"/>
          </a:xfrm>
        </p:grpSpPr>
        <p:grpSp>
          <p:nvGrpSpPr>
            <p:cNvPr id="359" name="Google Shape;359;p22"/>
            <p:cNvGrpSpPr/>
            <p:nvPr/>
          </p:nvGrpSpPr>
          <p:grpSpPr>
            <a:xfrm>
              <a:off x="0" y="-241102"/>
              <a:ext cx="22884525" cy="12497794"/>
              <a:chOff x="0" y="-47625"/>
              <a:chExt cx="4520400" cy="2468700"/>
            </a:xfrm>
          </p:grpSpPr>
          <p:sp>
            <p:nvSpPr>
              <p:cNvPr id="360" name="Google Shape;360;p22"/>
              <p:cNvSpPr/>
              <p:nvPr/>
            </p:nvSpPr>
            <p:spPr>
              <a:xfrm>
                <a:off x="0" y="0"/>
                <a:ext cx="4520331" cy="2421020"/>
              </a:xfrm>
              <a:custGeom>
                <a:avLst/>
                <a:gdLst/>
                <a:ahLst/>
                <a:cxnLst/>
                <a:rect l="l" t="t" r="r" b="b"/>
                <a:pathLst>
                  <a:path w="4520331" h="2421020" extrusionOk="0">
                    <a:moveTo>
                      <a:pt x="0" y="0"/>
                    </a:moveTo>
                    <a:lnTo>
                      <a:pt x="4520331" y="0"/>
                    </a:lnTo>
                    <a:lnTo>
                      <a:pt x="4520331" y="2421020"/>
                    </a:lnTo>
                    <a:lnTo>
                      <a:pt x="0" y="242102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1" name="Google Shape;361;p22"/>
              <p:cNvSpPr txBox="1"/>
              <p:nvPr/>
            </p:nvSpPr>
            <p:spPr>
              <a:xfrm>
                <a:off x="0" y="-47625"/>
                <a:ext cx="4520400" cy="246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94444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62" name="Google Shape;362;p22"/>
            <p:cNvGrpSpPr/>
            <p:nvPr/>
          </p:nvGrpSpPr>
          <p:grpSpPr>
            <a:xfrm>
              <a:off x="191091" y="-53915"/>
              <a:ext cx="22501992" cy="12127219"/>
              <a:chOff x="0" y="-47625"/>
              <a:chExt cx="4444838" cy="2395500"/>
            </a:xfrm>
          </p:grpSpPr>
          <p:sp>
            <p:nvSpPr>
              <p:cNvPr id="363" name="Google Shape;363;p22"/>
              <p:cNvSpPr/>
              <p:nvPr/>
            </p:nvSpPr>
            <p:spPr>
              <a:xfrm>
                <a:off x="0" y="0"/>
                <a:ext cx="4444838" cy="2347819"/>
              </a:xfrm>
              <a:custGeom>
                <a:avLst/>
                <a:gdLst/>
                <a:ahLst/>
                <a:cxnLst/>
                <a:rect l="l" t="t" r="r" b="b"/>
                <a:pathLst>
                  <a:path w="4444838" h="2347819" extrusionOk="0">
                    <a:moveTo>
                      <a:pt x="0" y="0"/>
                    </a:moveTo>
                    <a:lnTo>
                      <a:pt x="4444838" y="0"/>
                    </a:lnTo>
                    <a:lnTo>
                      <a:pt x="4444838" y="2347819"/>
                    </a:lnTo>
                    <a:lnTo>
                      <a:pt x="0" y="2347819"/>
                    </a:lnTo>
                    <a:close/>
                  </a:path>
                </a:pathLst>
              </a:custGeom>
              <a:solidFill>
                <a:srgbClr val="FFFFFF"/>
              </a:solidFill>
              <a:ln w="209550" cap="sq" cmpd="sng">
                <a:solidFill>
                  <a:srgbClr val="C0C5B6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4" name="Google Shape;364;p22"/>
              <p:cNvSpPr txBox="1"/>
              <p:nvPr/>
            </p:nvSpPr>
            <p:spPr>
              <a:xfrm>
                <a:off x="0" y="-47625"/>
                <a:ext cx="4444800" cy="2395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94444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365" name="Google Shape;365;p22"/>
            <p:cNvCxnSpPr/>
            <p:nvPr/>
          </p:nvCxnSpPr>
          <p:spPr>
            <a:xfrm>
              <a:off x="206023" y="207734"/>
              <a:ext cx="263400" cy="255900"/>
            </a:xfrm>
            <a:prstGeom prst="straightConnector1">
              <a:avLst/>
            </a:prstGeom>
            <a:noFill/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6" name="Google Shape;366;p22"/>
            <p:cNvCxnSpPr/>
            <p:nvPr/>
          </p:nvCxnSpPr>
          <p:spPr>
            <a:xfrm>
              <a:off x="22384680" y="11791461"/>
              <a:ext cx="301200" cy="274800"/>
            </a:xfrm>
            <a:prstGeom prst="straightConnector1">
              <a:avLst/>
            </a:prstGeom>
            <a:noFill/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7" name="Google Shape;367;p22"/>
            <p:cNvCxnSpPr/>
            <p:nvPr/>
          </p:nvCxnSpPr>
          <p:spPr>
            <a:xfrm rot="10800000" flipH="1">
              <a:off x="206629" y="11811773"/>
              <a:ext cx="246000" cy="235800"/>
            </a:xfrm>
            <a:prstGeom prst="straightConnector1">
              <a:avLst/>
            </a:prstGeom>
            <a:noFill/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8" name="Google Shape;368;p22"/>
            <p:cNvCxnSpPr/>
            <p:nvPr/>
          </p:nvCxnSpPr>
          <p:spPr>
            <a:xfrm rot="10800000" flipH="1">
              <a:off x="22402264" y="226172"/>
              <a:ext cx="246000" cy="235800"/>
            </a:xfrm>
            <a:prstGeom prst="straightConnector1">
              <a:avLst/>
            </a:prstGeom>
            <a:noFill/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369" name="Google Shape;369;p22"/>
          <p:cNvSpPr txBox="1"/>
          <p:nvPr/>
        </p:nvSpPr>
        <p:spPr>
          <a:xfrm>
            <a:off x="2858061" y="1787089"/>
            <a:ext cx="60837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-US" sz="6000" b="1" i="0" u="none" strike="noStrike" cap="none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요구사항 명세서</a:t>
            </a:r>
            <a:endParaRPr sz="6000" b="1" i="0" u="none" strike="noStrike" cap="none">
              <a:solidFill>
                <a:srgbClr val="40352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0" name="Google Shape;370;p22"/>
          <p:cNvSpPr txBox="1"/>
          <p:nvPr/>
        </p:nvSpPr>
        <p:spPr>
          <a:xfrm>
            <a:off x="1815449" y="1837889"/>
            <a:ext cx="981000" cy="8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99"/>
              <a:buFont typeface="Arial"/>
              <a:buNone/>
            </a:pPr>
            <a:r>
              <a:rPr lang="en-US" sz="5499" b="0" i="0" u="none" strike="noStrike" cap="none">
                <a:solidFill>
                  <a:srgbClr val="86867D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sz="5499">
                <a:solidFill>
                  <a:srgbClr val="86867D"/>
                </a:solidFill>
              </a:rPr>
              <a:t>6</a:t>
            </a:r>
            <a:endParaRPr sz="5499" b="0" i="0" u="none" strike="noStrike" cap="none">
              <a:solidFill>
                <a:srgbClr val="86867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1" name="Google Shape;371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20988" y="2959575"/>
            <a:ext cx="11846272" cy="6200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0D9C6"/>
        </a:solidFill>
        <a:effectLst/>
      </p:bgPr>
    </p:bg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6" name="Google Shape;376;p23"/>
          <p:cNvGrpSpPr/>
          <p:nvPr/>
        </p:nvGrpSpPr>
        <p:grpSpPr>
          <a:xfrm>
            <a:off x="562434" y="365097"/>
            <a:ext cx="17163394" cy="9373345"/>
            <a:chOff x="0" y="-241102"/>
            <a:chExt cx="22884525" cy="12497794"/>
          </a:xfrm>
        </p:grpSpPr>
        <p:grpSp>
          <p:nvGrpSpPr>
            <p:cNvPr id="377" name="Google Shape;377;p23"/>
            <p:cNvGrpSpPr/>
            <p:nvPr/>
          </p:nvGrpSpPr>
          <p:grpSpPr>
            <a:xfrm>
              <a:off x="0" y="-241102"/>
              <a:ext cx="22884525" cy="12497794"/>
              <a:chOff x="0" y="-47625"/>
              <a:chExt cx="4520400" cy="2468700"/>
            </a:xfrm>
          </p:grpSpPr>
          <p:sp>
            <p:nvSpPr>
              <p:cNvPr id="378" name="Google Shape;378;p23"/>
              <p:cNvSpPr/>
              <p:nvPr/>
            </p:nvSpPr>
            <p:spPr>
              <a:xfrm>
                <a:off x="0" y="0"/>
                <a:ext cx="4520331" cy="2421020"/>
              </a:xfrm>
              <a:custGeom>
                <a:avLst/>
                <a:gdLst/>
                <a:ahLst/>
                <a:cxnLst/>
                <a:rect l="l" t="t" r="r" b="b"/>
                <a:pathLst>
                  <a:path w="4520331" h="2421020" extrusionOk="0">
                    <a:moveTo>
                      <a:pt x="0" y="0"/>
                    </a:moveTo>
                    <a:lnTo>
                      <a:pt x="4520331" y="0"/>
                    </a:lnTo>
                    <a:lnTo>
                      <a:pt x="4520331" y="2421020"/>
                    </a:lnTo>
                    <a:lnTo>
                      <a:pt x="0" y="242102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9" name="Google Shape;379;p23"/>
              <p:cNvSpPr txBox="1"/>
              <p:nvPr/>
            </p:nvSpPr>
            <p:spPr>
              <a:xfrm>
                <a:off x="0" y="-47625"/>
                <a:ext cx="4520400" cy="246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94444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80" name="Google Shape;380;p23"/>
            <p:cNvGrpSpPr/>
            <p:nvPr/>
          </p:nvGrpSpPr>
          <p:grpSpPr>
            <a:xfrm>
              <a:off x="191091" y="-53915"/>
              <a:ext cx="22501992" cy="12127219"/>
              <a:chOff x="0" y="-47625"/>
              <a:chExt cx="4444838" cy="2395500"/>
            </a:xfrm>
          </p:grpSpPr>
          <p:sp>
            <p:nvSpPr>
              <p:cNvPr id="381" name="Google Shape;381;p23"/>
              <p:cNvSpPr/>
              <p:nvPr/>
            </p:nvSpPr>
            <p:spPr>
              <a:xfrm>
                <a:off x="0" y="0"/>
                <a:ext cx="4444838" cy="2347819"/>
              </a:xfrm>
              <a:custGeom>
                <a:avLst/>
                <a:gdLst/>
                <a:ahLst/>
                <a:cxnLst/>
                <a:rect l="l" t="t" r="r" b="b"/>
                <a:pathLst>
                  <a:path w="4444838" h="2347819" extrusionOk="0">
                    <a:moveTo>
                      <a:pt x="0" y="0"/>
                    </a:moveTo>
                    <a:lnTo>
                      <a:pt x="4444838" y="0"/>
                    </a:lnTo>
                    <a:lnTo>
                      <a:pt x="4444838" y="2347819"/>
                    </a:lnTo>
                    <a:lnTo>
                      <a:pt x="0" y="2347819"/>
                    </a:lnTo>
                    <a:close/>
                  </a:path>
                </a:pathLst>
              </a:custGeom>
              <a:solidFill>
                <a:srgbClr val="FFFFFF"/>
              </a:solidFill>
              <a:ln w="209550" cap="sq" cmpd="sng">
                <a:solidFill>
                  <a:srgbClr val="C0C5B6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2" name="Google Shape;382;p23"/>
              <p:cNvSpPr txBox="1"/>
              <p:nvPr/>
            </p:nvSpPr>
            <p:spPr>
              <a:xfrm>
                <a:off x="0" y="-47625"/>
                <a:ext cx="4444800" cy="2395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94444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383" name="Google Shape;383;p23"/>
            <p:cNvCxnSpPr/>
            <p:nvPr/>
          </p:nvCxnSpPr>
          <p:spPr>
            <a:xfrm>
              <a:off x="206023" y="207734"/>
              <a:ext cx="263400" cy="255900"/>
            </a:xfrm>
            <a:prstGeom prst="straightConnector1">
              <a:avLst/>
            </a:prstGeom>
            <a:noFill/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4" name="Google Shape;384;p23"/>
            <p:cNvCxnSpPr/>
            <p:nvPr/>
          </p:nvCxnSpPr>
          <p:spPr>
            <a:xfrm>
              <a:off x="22384680" y="11791461"/>
              <a:ext cx="301200" cy="274800"/>
            </a:xfrm>
            <a:prstGeom prst="straightConnector1">
              <a:avLst/>
            </a:prstGeom>
            <a:noFill/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5" name="Google Shape;385;p23"/>
            <p:cNvCxnSpPr/>
            <p:nvPr/>
          </p:nvCxnSpPr>
          <p:spPr>
            <a:xfrm rot="10800000" flipH="1">
              <a:off x="206629" y="11811773"/>
              <a:ext cx="246000" cy="235800"/>
            </a:xfrm>
            <a:prstGeom prst="straightConnector1">
              <a:avLst/>
            </a:prstGeom>
            <a:noFill/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6" name="Google Shape;386;p23"/>
            <p:cNvCxnSpPr/>
            <p:nvPr/>
          </p:nvCxnSpPr>
          <p:spPr>
            <a:xfrm rot="10800000" flipH="1">
              <a:off x="22402264" y="226172"/>
              <a:ext cx="246000" cy="235800"/>
            </a:xfrm>
            <a:prstGeom prst="straightConnector1">
              <a:avLst/>
            </a:prstGeom>
            <a:noFill/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387" name="Google Shape;387;p23"/>
          <p:cNvSpPr txBox="1"/>
          <p:nvPr/>
        </p:nvSpPr>
        <p:spPr>
          <a:xfrm>
            <a:off x="2858061" y="1787089"/>
            <a:ext cx="60837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-US" sz="6000" b="1" i="0" u="none" strike="noStrike" cap="none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요구사항 명세서</a:t>
            </a:r>
            <a:endParaRPr sz="6000" b="1" i="0" u="none" strike="noStrike" cap="none">
              <a:solidFill>
                <a:srgbClr val="40352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8" name="Google Shape;388;p23"/>
          <p:cNvSpPr txBox="1"/>
          <p:nvPr/>
        </p:nvSpPr>
        <p:spPr>
          <a:xfrm>
            <a:off x="1815449" y="1837889"/>
            <a:ext cx="981000" cy="8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99"/>
              <a:buFont typeface="Arial"/>
              <a:buNone/>
            </a:pPr>
            <a:r>
              <a:rPr lang="en-US" sz="5499" b="0" i="0" u="none" strike="noStrike" cap="none">
                <a:solidFill>
                  <a:srgbClr val="86867D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sz="5499" b="0" i="0" u="none" strike="noStrike" cap="none">
              <a:solidFill>
                <a:srgbClr val="86867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9" name="Google Shape;389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54363" y="2923325"/>
            <a:ext cx="11779523" cy="6361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0D9C6"/>
        </a:solidFill>
        <a:effectLst/>
      </p:bgPr>
    </p:bg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4" name="Google Shape;394;p24"/>
          <p:cNvGrpSpPr/>
          <p:nvPr/>
        </p:nvGrpSpPr>
        <p:grpSpPr>
          <a:xfrm>
            <a:off x="562434" y="365097"/>
            <a:ext cx="17163393" cy="9373346"/>
            <a:chOff x="0" y="-241102"/>
            <a:chExt cx="22884524" cy="12497794"/>
          </a:xfrm>
        </p:grpSpPr>
        <p:grpSp>
          <p:nvGrpSpPr>
            <p:cNvPr id="395" name="Google Shape;395;p24"/>
            <p:cNvGrpSpPr/>
            <p:nvPr/>
          </p:nvGrpSpPr>
          <p:grpSpPr>
            <a:xfrm>
              <a:off x="0" y="-241102"/>
              <a:ext cx="22884524" cy="12497794"/>
              <a:chOff x="0" y="-47625"/>
              <a:chExt cx="4520400" cy="2468700"/>
            </a:xfrm>
          </p:grpSpPr>
          <p:sp>
            <p:nvSpPr>
              <p:cNvPr id="396" name="Google Shape;396;p24"/>
              <p:cNvSpPr/>
              <p:nvPr/>
            </p:nvSpPr>
            <p:spPr>
              <a:xfrm>
                <a:off x="0" y="0"/>
                <a:ext cx="4520331" cy="2421020"/>
              </a:xfrm>
              <a:custGeom>
                <a:avLst/>
                <a:gdLst/>
                <a:ahLst/>
                <a:cxnLst/>
                <a:rect l="l" t="t" r="r" b="b"/>
                <a:pathLst>
                  <a:path w="4520331" h="2421020" extrusionOk="0">
                    <a:moveTo>
                      <a:pt x="0" y="0"/>
                    </a:moveTo>
                    <a:lnTo>
                      <a:pt x="4520331" y="0"/>
                    </a:lnTo>
                    <a:lnTo>
                      <a:pt x="4520331" y="2421020"/>
                    </a:lnTo>
                    <a:lnTo>
                      <a:pt x="0" y="242102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00" tIns="45700" rIns="91400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45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7" name="Google Shape;397;p24"/>
              <p:cNvSpPr txBox="1"/>
              <p:nvPr/>
            </p:nvSpPr>
            <p:spPr>
              <a:xfrm>
                <a:off x="0" y="-47625"/>
                <a:ext cx="4520400" cy="246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94444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45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98" name="Google Shape;398;p24"/>
            <p:cNvGrpSpPr/>
            <p:nvPr/>
          </p:nvGrpSpPr>
          <p:grpSpPr>
            <a:xfrm>
              <a:off x="191091" y="-53915"/>
              <a:ext cx="22501992" cy="12127219"/>
              <a:chOff x="0" y="-47625"/>
              <a:chExt cx="4444838" cy="2395500"/>
            </a:xfrm>
          </p:grpSpPr>
          <p:sp>
            <p:nvSpPr>
              <p:cNvPr id="399" name="Google Shape;399;p24"/>
              <p:cNvSpPr/>
              <p:nvPr/>
            </p:nvSpPr>
            <p:spPr>
              <a:xfrm>
                <a:off x="0" y="0"/>
                <a:ext cx="4444838" cy="2347819"/>
              </a:xfrm>
              <a:custGeom>
                <a:avLst/>
                <a:gdLst/>
                <a:ahLst/>
                <a:cxnLst/>
                <a:rect l="l" t="t" r="r" b="b"/>
                <a:pathLst>
                  <a:path w="4444838" h="2347819" extrusionOk="0">
                    <a:moveTo>
                      <a:pt x="0" y="0"/>
                    </a:moveTo>
                    <a:lnTo>
                      <a:pt x="4444838" y="0"/>
                    </a:lnTo>
                    <a:lnTo>
                      <a:pt x="4444838" y="2347819"/>
                    </a:lnTo>
                    <a:lnTo>
                      <a:pt x="0" y="2347819"/>
                    </a:lnTo>
                    <a:close/>
                  </a:path>
                </a:pathLst>
              </a:custGeom>
              <a:solidFill>
                <a:srgbClr val="FFFFFF"/>
              </a:solidFill>
              <a:ln w="209550" cap="sq" cmpd="sng">
                <a:solidFill>
                  <a:srgbClr val="C0C5B6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00" tIns="45700" rIns="91400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45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0" name="Google Shape;400;p24"/>
              <p:cNvSpPr txBox="1"/>
              <p:nvPr/>
            </p:nvSpPr>
            <p:spPr>
              <a:xfrm>
                <a:off x="0" y="-47625"/>
                <a:ext cx="4444800" cy="2395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94444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45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401" name="Google Shape;401;p24"/>
            <p:cNvCxnSpPr/>
            <p:nvPr/>
          </p:nvCxnSpPr>
          <p:spPr>
            <a:xfrm>
              <a:off x="206023" y="207734"/>
              <a:ext cx="263400" cy="255900"/>
            </a:xfrm>
            <a:prstGeom prst="straightConnector1">
              <a:avLst/>
            </a:prstGeom>
            <a:noFill/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2" name="Google Shape;402;p24"/>
            <p:cNvCxnSpPr/>
            <p:nvPr/>
          </p:nvCxnSpPr>
          <p:spPr>
            <a:xfrm>
              <a:off x="22384680" y="11791461"/>
              <a:ext cx="301200" cy="274800"/>
            </a:xfrm>
            <a:prstGeom prst="straightConnector1">
              <a:avLst/>
            </a:prstGeom>
            <a:noFill/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3" name="Google Shape;403;p24"/>
            <p:cNvCxnSpPr/>
            <p:nvPr/>
          </p:nvCxnSpPr>
          <p:spPr>
            <a:xfrm rot="10800000" flipH="1">
              <a:off x="206629" y="11811773"/>
              <a:ext cx="246000" cy="235800"/>
            </a:xfrm>
            <a:prstGeom prst="straightConnector1">
              <a:avLst/>
            </a:prstGeom>
            <a:noFill/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4" name="Google Shape;404;p24"/>
            <p:cNvCxnSpPr/>
            <p:nvPr/>
          </p:nvCxnSpPr>
          <p:spPr>
            <a:xfrm rot="10800000" flipH="1">
              <a:off x="22402264" y="226172"/>
              <a:ext cx="246000" cy="235800"/>
            </a:xfrm>
            <a:prstGeom prst="straightConnector1">
              <a:avLst/>
            </a:prstGeom>
            <a:noFill/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05" name="Google Shape;405;p24"/>
          <p:cNvGrpSpPr/>
          <p:nvPr/>
        </p:nvGrpSpPr>
        <p:grpSpPr>
          <a:xfrm>
            <a:off x="1540004" y="3251486"/>
            <a:ext cx="7489264" cy="1853102"/>
            <a:chOff x="0" y="-47625"/>
            <a:chExt cx="2238876" cy="553975"/>
          </a:xfrm>
        </p:grpSpPr>
        <p:sp>
          <p:nvSpPr>
            <p:cNvPr id="406" name="Google Shape;406;p24"/>
            <p:cNvSpPr/>
            <p:nvPr/>
          </p:nvSpPr>
          <p:spPr>
            <a:xfrm>
              <a:off x="0" y="0"/>
              <a:ext cx="2238876" cy="506350"/>
            </a:xfrm>
            <a:custGeom>
              <a:avLst/>
              <a:gdLst/>
              <a:ahLst/>
              <a:cxnLst/>
              <a:rect l="l" t="t" r="r" b="b"/>
              <a:pathLst>
                <a:path w="2238876" h="506350" extrusionOk="0">
                  <a:moveTo>
                    <a:pt x="103373" y="0"/>
                  </a:moveTo>
                  <a:lnTo>
                    <a:pt x="2135503" y="0"/>
                  </a:lnTo>
                  <a:cubicBezTo>
                    <a:pt x="2192594" y="0"/>
                    <a:pt x="2238876" y="46282"/>
                    <a:pt x="2238876" y="103373"/>
                  </a:cubicBezTo>
                  <a:lnTo>
                    <a:pt x="2238876" y="402977"/>
                  </a:lnTo>
                  <a:cubicBezTo>
                    <a:pt x="2238876" y="460068"/>
                    <a:pt x="2192594" y="506350"/>
                    <a:pt x="2135503" y="506350"/>
                  </a:cubicBezTo>
                  <a:lnTo>
                    <a:pt x="103373" y="506350"/>
                  </a:lnTo>
                  <a:cubicBezTo>
                    <a:pt x="46282" y="506350"/>
                    <a:pt x="0" y="460068"/>
                    <a:pt x="0" y="402977"/>
                  </a:cubicBezTo>
                  <a:lnTo>
                    <a:pt x="0" y="103373"/>
                  </a:lnTo>
                  <a:cubicBezTo>
                    <a:pt x="0" y="46282"/>
                    <a:pt x="46282" y="0"/>
                    <a:pt x="103373" y="0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" name="Google Shape;407;p24"/>
            <p:cNvSpPr txBox="1"/>
            <p:nvPr/>
          </p:nvSpPr>
          <p:spPr>
            <a:xfrm>
              <a:off x="0" y="-47625"/>
              <a:ext cx="2238876" cy="5539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08" name="Google Shape;408;p24"/>
          <p:cNvGrpSpPr/>
          <p:nvPr/>
        </p:nvGrpSpPr>
        <p:grpSpPr>
          <a:xfrm>
            <a:off x="9258689" y="3251485"/>
            <a:ext cx="7489307" cy="1853112"/>
            <a:chOff x="0" y="-47625"/>
            <a:chExt cx="2238876" cy="553975"/>
          </a:xfrm>
        </p:grpSpPr>
        <p:sp>
          <p:nvSpPr>
            <p:cNvPr id="409" name="Google Shape;409;p24"/>
            <p:cNvSpPr/>
            <p:nvPr/>
          </p:nvSpPr>
          <p:spPr>
            <a:xfrm>
              <a:off x="0" y="0"/>
              <a:ext cx="2238876" cy="506350"/>
            </a:xfrm>
            <a:custGeom>
              <a:avLst/>
              <a:gdLst/>
              <a:ahLst/>
              <a:cxnLst/>
              <a:rect l="l" t="t" r="r" b="b"/>
              <a:pathLst>
                <a:path w="2238876" h="506350" extrusionOk="0">
                  <a:moveTo>
                    <a:pt x="103373" y="0"/>
                  </a:moveTo>
                  <a:lnTo>
                    <a:pt x="2135503" y="0"/>
                  </a:lnTo>
                  <a:cubicBezTo>
                    <a:pt x="2192594" y="0"/>
                    <a:pt x="2238876" y="46282"/>
                    <a:pt x="2238876" y="103373"/>
                  </a:cubicBezTo>
                  <a:lnTo>
                    <a:pt x="2238876" y="402977"/>
                  </a:lnTo>
                  <a:cubicBezTo>
                    <a:pt x="2238876" y="460068"/>
                    <a:pt x="2192594" y="506350"/>
                    <a:pt x="2135503" y="506350"/>
                  </a:cubicBezTo>
                  <a:lnTo>
                    <a:pt x="103373" y="506350"/>
                  </a:lnTo>
                  <a:cubicBezTo>
                    <a:pt x="46282" y="506350"/>
                    <a:pt x="0" y="460068"/>
                    <a:pt x="0" y="402977"/>
                  </a:cubicBezTo>
                  <a:lnTo>
                    <a:pt x="0" y="103373"/>
                  </a:lnTo>
                  <a:cubicBezTo>
                    <a:pt x="0" y="46282"/>
                    <a:pt x="46282" y="0"/>
                    <a:pt x="103373" y="0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" name="Google Shape;410;p24"/>
            <p:cNvSpPr txBox="1"/>
            <p:nvPr/>
          </p:nvSpPr>
          <p:spPr>
            <a:xfrm>
              <a:off x="0" y="-47625"/>
              <a:ext cx="2238876" cy="5539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11" name="Google Shape;411;p24"/>
          <p:cNvGrpSpPr/>
          <p:nvPr/>
        </p:nvGrpSpPr>
        <p:grpSpPr>
          <a:xfrm>
            <a:off x="1540004" y="5233086"/>
            <a:ext cx="7489307" cy="1853112"/>
            <a:chOff x="0" y="-47625"/>
            <a:chExt cx="2238876" cy="553975"/>
          </a:xfrm>
        </p:grpSpPr>
        <p:sp>
          <p:nvSpPr>
            <p:cNvPr id="412" name="Google Shape;412;p24"/>
            <p:cNvSpPr/>
            <p:nvPr/>
          </p:nvSpPr>
          <p:spPr>
            <a:xfrm>
              <a:off x="0" y="0"/>
              <a:ext cx="2238876" cy="506350"/>
            </a:xfrm>
            <a:custGeom>
              <a:avLst/>
              <a:gdLst/>
              <a:ahLst/>
              <a:cxnLst/>
              <a:rect l="l" t="t" r="r" b="b"/>
              <a:pathLst>
                <a:path w="2238876" h="506350" extrusionOk="0">
                  <a:moveTo>
                    <a:pt x="103373" y="0"/>
                  </a:moveTo>
                  <a:lnTo>
                    <a:pt x="2135503" y="0"/>
                  </a:lnTo>
                  <a:cubicBezTo>
                    <a:pt x="2192594" y="0"/>
                    <a:pt x="2238876" y="46282"/>
                    <a:pt x="2238876" y="103373"/>
                  </a:cubicBezTo>
                  <a:lnTo>
                    <a:pt x="2238876" y="402977"/>
                  </a:lnTo>
                  <a:cubicBezTo>
                    <a:pt x="2238876" y="460068"/>
                    <a:pt x="2192594" y="506350"/>
                    <a:pt x="2135503" y="506350"/>
                  </a:cubicBezTo>
                  <a:lnTo>
                    <a:pt x="103373" y="506350"/>
                  </a:lnTo>
                  <a:cubicBezTo>
                    <a:pt x="46282" y="506350"/>
                    <a:pt x="0" y="460068"/>
                    <a:pt x="0" y="402977"/>
                  </a:cubicBezTo>
                  <a:lnTo>
                    <a:pt x="0" y="103373"/>
                  </a:lnTo>
                  <a:cubicBezTo>
                    <a:pt x="0" y="46282"/>
                    <a:pt x="46282" y="0"/>
                    <a:pt x="103373" y="0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" name="Google Shape;413;p24"/>
            <p:cNvSpPr txBox="1"/>
            <p:nvPr/>
          </p:nvSpPr>
          <p:spPr>
            <a:xfrm>
              <a:off x="0" y="-47625"/>
              <a:ext cx="2238876" cy="5539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14" name="Google Shape;414;p24"/>
          <p:cNvGrpSpPr/>
          <p:nvPr/>
        </p:nvGrpSpPr>
        <p:grpSpPr>
          <a:xfrm>
            <a:off x="9258689" y="5233086"/>
            <a:ext cx="7489307" cy="1853112"/>
            <a:chOff x="0" y="-47625"/>
            <a:chExt cx="2238876" cy="553975"/>
          </a:xfrm>
        </p:grpSpPr>
        <p:sp>
          <p:nvSpPr>
            <p:cNvPr id="415" name="Google Shape;415;p24"/>
            <p:cNvSpPr/>
            <p:nvPr/>
          </p:nvSpPr>
          <p:spPr>
            <a:xfrm>
              <a:off x="0" y="0"/>
              <a:ext cx="2238876" cy="506350"/>
            </a:xfrm>
            <a:custGeom>
              <a:avLst/>
              <a:gdLst/>
              <a:ahLst/>
              <a:cxnLst/>
              <a:rect l="l" t="t" r="r" b="b"/>
              <a:pathLst>
                <a:path w="2238876" h="506350" extrusionOk="0">
                  <a:moveTo>
                    <a:pt x="103373" y="0"/>
                  </a:moveTo>
                  <a:lnTo>
                    <a:pt x="2135503" y="0"/>
                  </a:lnTo>
                  <a:cubicBezTo>
                    <a:pt x="2192594" y="0"/>
                    <a:pt x="2238876" y="46282"/>
                    <a:pt x="2238876" y="103373"/>
                  </a:cubicBezTo>
                  <a:lnTo>
                    <a:pt x="2238876" y="402977"/>
                  </a:lnTo>
                  <a:cubicBezTo>
                    <a:pt x="2238876" y="460068"/>
                    <a:pt x="2192594" y="506350"/>
                    <a:pt x="2135503" y="506350"/>
                  </a:cubicBezTo>
                  <a:lnTo>
                    <a:pt x="103373" y="506350"/>
                  </a:lnTo>
                  <a:cubicBezTo>
                    <a:pt x="46282" y="506350"/>
                    <a:pt x="0" y="460068"/>
                    <a:pt x="0" y="402977"/>
                  </a:cubicBezTo>
                  <a:lnTo>
                    <a:pt x="0" y="103373"/>
                  </a:lnTo>
                  <a:cubicBezTo>
                    <a:pt x="0" y="46282"/>
                    <a:pt x="46282" y="0"/>
                    <a:pt x="103373" y="0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" name="Google Shape;416;p24"/>
            <p:cNvSpPr txBox="1"/>
            <p:nvPr/>
          </p:nvSpPr>
          <p:spPr>
            <a:xfrm>
              <a:off x="0" y="-47625"/>
              <a:ext cx="2238876" cy="5539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17" name="Google Shape;417;p24"/>
          <p:cNvGrpSpPr/>
          <p:nvPr/>
        </p:nvGrpSpPr>
        <p:grpSpPr>
          <a:xfrm>
            <a:off x="1540004" y="7214688"/>
            <a:ext cx="7489307" cy="1853112"/>
            <a:chOff x="0" y="-47625"/>
            <a:chExt cx="2238876" cy="553975"/>
          </a:xfrm>
        </p:grpSpPr>
        <p:sp>
          <p:nvSpPr>
            <p:cNvPr id="418" name="Google Shape;418;p24"/>
            <p:cNvSpPr/>
            <p:nvPr/>
          </p:nvSpPr>
          <p:spPr>
            <a:xfrm>
              <a:off x="0" y="0"/>
              <a:ext cx="2238876" cy="506350"/>
            </a:xfrm>
            <a:custGeom>
              <a:avLst/>
              <a:gdLst/>
              <a:ahLst/>
              <a:cxnLst/>
              <a:rect l="l" t="t" r="r" b="b"/>
              <a:pathLst>
                <a:path w="2238876" h="506350" extrusionOk="0">
                  <a:moveTo>
                    <a:pt x="103373" y="0"/>
                  </a:moveTo>
                  <a:lnTo>
                    <a:pt x="2135503" y="0"/>
                  </a:lnTo>
                  <a:cubicBezTo>
                    <a:pt x="2192594" y="0"/>
                    <a:pt x="2238876" y="46282"/>
                    <a:pt x="2238876" y="103373"/>
                  </a:cubicBezTo>
                  <a:lnTo>
                    <a:pt x="2238876" y="402977"/>
                  </a:lnTo>
                  <a:cubicBezTo>
                    <a:pt x="2238876" y="460068"/>
                    <a:pt x="2192594" y="506350"/>
                    <a:pt x="2135503" y="506350"/>
                  </a:cubicBezTo>
                  <a:lnTo>
                    <a:pt x="103373" y="506350"/>
                  </a:lnTo>
                  <a:cubicBezTo>
                    <a:pt x="46282" y="506350"/>
                    <a:pt x="0" y="460068"/>
                    <a:pt x="0" y="402977"/>
                  </a:cubicBezTo>
                  <a:lnTo>
                    <a:pt x="0" y="103373"/>
                  </a:lnTo>
                  <a:cubicBezTo>
                    <a:pt x="0" y="46282"/>
                    <a:pt x="46282" y="0"/>
                    <a:pt x="103373" y="0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" name="Google Shape;419;p24"/>
            <p:cNvSpPr txBox="1"/>
            <p:nvPr/>
          </p:nvSpPr>
          <p:spPr>
            <a:xfrm>
              <a:off x="0" y="-47625"/>
              <a:ext cx="2238876" cy="5539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20" name="Google Shape;420;p24"/>
          <p:cNvGrpSpPr/>
          <p:nvPr/>
        </p:nvGrpSpPr>
        <p:grpSpPr>
          <a:xfrm>
            <a:off x="9258689" y="7214688"/>
            <a:ext cx="7489307" cy="1853112"/>
            <a:chOff x="0" y="-47625"/>
            <a:chExt cx="2238876" cy="553975"/>
          </a:xfrm>
        </p:grpSpPr>
        <p:sp>
          <p:nvSpPr>
            <p:cNvPr id="421" name="Google Shape;421;p24"/>
            <p:cNvSpPr/>
            <p:nvPr/>
          </p:nvSpPr>
          <p:spPr>
            <a:xfrm>
              <a:off x="0" y="0"/>
              <a:ext cx="2238876" cy="506350"/>
            </a:xfrm>
            <a:custGeom>
              <a:avLst/>
              <a:gdLst/>
              <a:ahLst/>
              <a:cxnLst/>
              <a:rect l="l" t="t" r="r" b="b"/>
              <a:pathLst>
                <a:path w="2238876" h="506350" extrusionOk="0">
                  <a:moveTo>
                    <a:pt x="103373" y="0"/>
                  </a:moveTo>
                  <a:lnTo>
                    <a:pt x="2135503" y="0"/>
                  </a:lnTo>
                  <a:cubicBezTo>
                    <a:pt x="2192594" y="0"/>
                    <a:pt x="2238876" y="46282"/>
                    <a:pt x="2238876" y="103373"/>
                  </a:cubicBezTo>
                  <a:lnTo>
                    <a:pt x="2238876" y="402977"/>
                  </a:lnTo>
                  <a:cubicBezTo>
                    <a:pt x="2238876" y="460068"/>
                    <a:pt x="2192594" y="506350"/>
                    <a:pt x="2135503" y="506350"/>
                  </a:cubicBezTo>
                  <a:lnTo>
                    <a:pt x="103373" y="506350"/>
                  </a:lnTo>
                  <a:cubicBezTo>
                    <a:pt x="46282" y="506350"/>
                    <a:pt x="0" y="460068"/>
                    <a:pt x="0" y="402977"/>
                  </a:cubicBezTo>
                  <a:lnTo>
                    <a:pt x="0" y="103373"/>
                  </a:lnTo>
                  <a:cubicBezTo>
                    <a:pt x="0" y="46282"/>
                    <a:pt x="46282" y="0"/>
                    <a:pt x="103373" y="0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" name="Google Shape;422;p24"/>
            <p:cNvSpPr txBox="1"/>
            <p:nvPr/>
          </p:nvSpPr>
          <p:spPr>
            <a:xfrm>
              <a:off x="0" y="-47625"/>
              <a:ext cx="2238876" cy="5539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23" name="Google Shape;423;p24"/>
          <p:cNvSpPr txBox="1"/>
          <p:nvPr/>
        </p:nvSpPr>
        <p:spPr>
          <a:xfrm>
            <a:off x="5300679" y="1454901"/>
            <a:ext cx="76869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</a:pPr>
            <a:r>
              <a:rPr lang="en-US" sz="6000" b="1">
                <a:solidFill>
                  <a:srgbClr val="40352D"/>
                </a:solidFill>
              </a:rPr>
              <a:t>프로젝트 설계</a:t>
            </a:r>
            <a:endParaRPr sz="6699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4" name="Google Shape;424;p24"/>
          <p:cNvSpPr txBox="1"/>
          <p:nvPr/>
        </p:nvSpPr>
        <p:spPr>
          <a:xfrm>
            <a:off x="2007545" y="3962932"/>
            <a:ext cx="10641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199" b="1" i="0" u="none" strike="noStrike" cap="none">
                <a:solidFill>
                  <a:srgbClr val="6D9799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sz="4199" b="1" i="0" u="none" strike="noStrike" cap="none">
              <a:solidFill>
                <a:srgbClr val="6D97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5" name="Google Shape;425;p24"/>
          <p:cNvSpPr txBox="1"/>
          <p:nvPr/>
        </p:nvSpPr>
        <p:spPr>
          <a:xfrm>
            <a:off x="3260675" y="4064313"/>
            <a:ext cx="4886400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/>
              <a:t>유저 플로우 차트</a:t>
            </a:r>
            <a:endParaRPr sz="30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6" name="Google Shape;426;p24"/>
          <p:cNvSpPr txBox="1"/>
          <p:nvPr/>
        </p:nvSpPr>
        <p:spPr>
          <a:xfrm>
            <a:off x="9726255" y="3929769"/>
            <a:ext cx="10641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199" b="1" i="0" u="none" strike="noStrike" cap="none">
                <a:solidFill>
                  <a:srgbClr val="6D9799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sz="4199" b="1" i="0" u="none" strike="noStrike" cap="none">
              <a:solidFill>
                <a:srgbClr val="6D97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Google Shape;427;p24"/>
          <p:cNvSpPr txBox="1"/>
          <p:nvPr/>
        </p:nvSpPr>
        <p:spPr>
          <a:xfrm>
            <a:off x="11168400" y="4104800"/>
            <a:ext cx="4697400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API 명세서</a:t>
            </a:r>
            <a:endParaRPr sz="30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8" name="Google Shape;428;p24"/>
          <p:cNvSpPr txBox="1"/>
          <p:nvPr/>
        </p:nvSpPr>
        <p:spPr>
          <a:xfrm>
            <a:off x="2007545" y="5944309"/>
            <a:ext cx="10641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199" b="1" i="0" u="none" strike="noStrike" cap="none">
                <a:solidFill>
                  <a:srgbClr val="6D9799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sz="4199" b="1" i="0" u="none" strike="noStrike" cap="none">
              <a:solidFill>
                <a:srgbClr val="6D97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" name="Google Shape;429;p24"/>
          <p:cNvSpPr txBox="1"/>
          <p:nvPr/>
        </p:nvSpPr>
        <p:spPr>
          <a:xfrm>
            <a:off x="3260675" y="6066150"/>
            <a:ext cx="4697400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/>
              <a:t>스크린 플로우</a:t>
            </a:r>
            <a:endParaRPr sz="30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0" name="Google Shape;430;p24"/>
          <p:cNvSpPr txBox="1"/>
          <p:nvPr/>
        </p:nvSpPr>
        <p:spPr>
          <a:xfrm>
            <a:off x="9726255" y="5977746"/>
            <a:ext cx="10641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199" b="1" i="0" u="none" strike="noStrike" cap="none">
                <a:solidFill>
                  <a:srgbClr val="6D9799"/>
                </a:solidFill>
                <a:latin typeface="Arial"/>
                <a:ea typeface="Arial"/>
                <a:cs typeface="Arial"/>
                <a:sym typeface="Arial"/>
              </a:rPr>
              <a:t>05</a:t>
            </a:r>
            <a:endParaRPr sz="4199" b="1" i="0" u="none" strike="noStrike" cap="none">
              <a:solidFill>
                <a:srgbClr val="6D97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" name="Google Shape;431;p24"/>
          <p:cNvSpPr txBox="1"/>
          <p:nvPr/>
        </p:nvSpPr>
        <p:spPr>
          <a:xfrm>
            <a:off x="11168400" y="6086400"/>
            <a:ext cx="4697400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기술 스택</a:t>
            </a:r>
            <a:endParaRPr sz="30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2" name="Google Shape;432;p24"/>
          <p:cNvSpPr txBox="1"/>
          <p:nvPr/>
        </p:nvSpPr>
        <p:spPr>
          <a:xfrm>
            <a:off x="2007558" y="7925673"/>
            <a:ext cx="10641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199" b="1" i="0" u="none" strike="noStrike" cap="none">
                <a:solidFill>
                  <a:srgbClr val="6D9799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sz="4199" b="1" i="0" u="none" strike="noStrike" cap="none">
              <a:solidFill>
                <a:srgbClr val="6D97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3" name="Google Shape;433;p24"/>
          <p:cNvSpPr txBox="1"/>
          <p:nvPr/>
        </p:nvSpPr>
        <p:spPr>
          <a:xfrm>
            <a:off x="3260650" y="8067975"/>
            <a:ext cx="4697400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ERD</a:t>
            </a:r>
            <a:endParaRPr sz="30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4" name="Google Shape;434;p24"/>
          <p:cNvSpPr txBox="1"/>
          <p:nvPr/>
        </p:nvSpPr>
        <p:spPr>
          <a:xfrm>
            <a:off x="9726255" y="7925673"/>
            <a:ext cx="10641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199" b="1" i="0" u="none" strike="noStrike" cap="none">
                <a:solidFill>
                  <a:srgbClr val="6D9799"/>
                </a:solidFill>
                <a:latin typeface="Arial"/>
                <a:ea typeface="Arial"/>
                <a:cs typeface="Arial"/>
                <a:sym typeface="Arial"/>
              </a:rPr>
              <a:t>06</a:t>
            </a:r>
            <a:endParaRPr sz="4199" b="1" i="0" u="none" strike="noStrike" cap="none">
              <a:solidFill>
                <a:srgbClr val="6D97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5" name="Google Shape;435;p24"/>
          <p:cNvSpPr txBox="1"/>
          <p:nvPr/>
        </p:nvSpPr>
        <p:spPr>
          <a:xfrm>
            <a:off x="11168400" y="8027075"/>
            <a:ext cx="4697400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핵심 기능</a:t>
            </a:r>
            <a:r>
              <a:rPr lang="en-US" sz="3000" b="1"/>
              <a:t>:</a:t>
            </a:r>
            <a:r>
              <a:rPr lang="en-US" sz="3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멀티 테넌시, SSE</a:t>
            </a:r>
            <a:endParaRPr sz="30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0D9C6"/>
        </a:solidFill>
        <a:effectLst/>
      </p:bgPr>
    </p:bg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0" name="Google Shape;440;p25"/>
          <p:cNvGrpSpPr/>
          <p:nvPr/>
        </p:nvGrpSpPr>
        <p:grpSpPr>
          <a:xfrm>
            <a:off x="562434" y="365097"/>
            <a:ext cx="17163394" cy="9373345"/>
            <a:chOff x="0" y="-241102"/>
            <a:chExt cx="22884525" cy="12497794"/>
          </a:xfrm>
        </p:grpSpPr>
        <p:grpSp>
          <p:nvGrpSpPr>
            <p:cNvPr id="441" name="Google Shape;441;p25"/>
            <p:cNvGrpSpPr/>
            <p:nvPr/>
          </p:nvGrpSpPr>
          <p:grpSpPr>
            <a:xfrm>
              <a:off x="0" y="-241102"/>
              <a:ext cx="22884525" cy="12497794"/>
              <a:chOff x="0" y="-47625"/>
              <a:chExt cx="4520400" cy="2468700"/>
            </a:xfrm>
          </p:grpSpPr>
          <p:sp>
            <p:nvSpPr>
              <p:cNvPr id="442" name="Google Shape;442;p25"/>
              <p:cNvSpPr/>
              <p:nvPr/>
            </p:nvSpPr>
            <p:spPr>
              <a:xfrm>
                <a:off x="0" y="0"/>
                <a:ext cx="4520331" cy="2421020"/>
              </a:xfrm>
              <a:custGeom>
                <a:avLst/>
                <a:gdLst/>
                <a:ahLst/>
                <a:cxnLst/>
                <a:rect l="l" t="t" r="r" b="b"/>
                <a:pathLst>
                  <a:path w="4520331" h="2421020" extrusionOk="0">
                    <a:moveTo>
                      <a:pt x="0" y="0"/>
                    </a:moveTo>
                    <a:lnTo>
                      <a:pt x="4520331" y="0"/>
                    </a:lnTo>
                    <a:lnTo>
                      <a:pt x="4520331" y="2421020"/>
                    </a:lnTo>
                    <a:lnTo>
                      <a:pt x="0" y="242102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3" name="Google Shape;443;p25"/>
              <p:cNvSpPr txBox="1"/>
              <p:nvPr/>
            </p:nvSpPr>
            <p:spPr>
              <a:xfrm>
                <a:off x="0" y="-47625"/>
                <a:ext cx="4520400" cy="246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94444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44" name="Google Shape;444;p25"/>
            <p:cNvGrpSpPr/>
            <p:nvPr/>
          </p:nvGrpSpPr>
          <p:grpSpPr>
            <a:xfrm>
              <a:off x="191091" y="-53915"/>
              <a:ext cx="22501992" cy="12127219"/>
              <a:chOff x="0" y="-47625"/>
              <a:chExt cx="4444838" cy="2395500"/>
            </a:xfrm>
          </p:grpSpPr>
          <p:sp>
            <p:nvSpPr>
              <p:cNvPr id="445" name="Google Shape;445;p25"/>
              <p:cNvSpPr/>
              <p:nvPr/>
            </p:nvSpPr>
            <p:spPr>
              <a:xfrm>
                <a:off x="0" y="0"/>
                <a:ext cx="4444838" cy="2347819"/>
              </a:xfrm>
              <a:custGeom>
                <a:avLst/>
                <a:gdLst/>
                <a:ahLst/>
                <a:cxnLst/>
                <a:rect l="l" t="t" r="r" b="b"/>
                <a:pathLst>
                  <a:path w="4444838" h="2347819" extrusionOk="0">
                    <a:moveTo>
                      <a:pt x="0" y="0"/>
                    </a:moveTo>
                    <a:lnTo>
                      <a:pt x="4444838" y="0"/>
                    </a:lnTo>
                    <a:lnTo>
                      <a:pt x="4444838" y="2347819"/>
                    </a:lnTo>
                    <a:lnTo>
                      <a:pt x="0" y="2347819"/>
                    </a:lnTo>
                    <a:close/>
                  </a:path>
                </a:pathLst>
              </a:custGeom>
              <a:solidFill>
                <a:srgbClr val="FFFFFF"/>
              </a:solidFill>
              <a:ln w="209550" cap="sq" cmpd="sng">
                <a:solidFill>
                  <a:srgbClr val="C0C5B6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6" name="Google Shape;446;p25"/>
              <p:cNvSpPr txBox="1"/>
              <p:nvPr/>
            </p:nvSpPr>
            <p:spPr>
              <a:xfrm>
                <a:off x="0" y="-47625"/>
                <a:ext cx="4444800" cy="2395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94444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447" name="Google Shape;447;p25"/>
            <p:cNvCxnSpPr/>
            <p:nvPr/>
          </p:nvCxnSpPr>
          <p:spPr>
            <a:xfrm>
              <a:off x="206023" y="207734"/>
              <a:ext cx="263400" cy="255900"/>
            </a:xfrm>
            <a:prstGeom prst="straightConnector1">
              <a:avLst/>
            </a:prstGeom>
            <a:noFill/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8" name="Google Shape;448;p25"/>
            <p:cNvCxnSpPr/>
            <p:nvPr/>
          </p:nvCxnSpPr>
          <p:spPr>
            <a:xfrm>
              <a:off x="22384680" y="11791461"/>
              <a:ext cx="301200" cy="274800"/>
            </a:xfrm>
            <a:prstGeom prst="straightConnector1">
              <a:avLst/>
            </a:prstGeom>
            <a:noFill/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9" name="Google Shape;449;p25"/>
            <p:cNvCxnSpPr/>
            <p:nvPr/>
          </p:nvCxnSpPr>
          <p:spPr>
            <a:xfrm rot="10800000" flipH="1">
              <a:off x="206629" y="11811773"/>
              <a:ext cx="246000" cy="235800"/>
            </a:xfrm>
            <a:prstGeom prst="straightConnector1">
              <a:avLst/>
            </a:prstGeom>
            <a:noFill/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50" name="Google Shape;450;p25"/>
            <p:cNvCxnSpPr/>
            <p:nvPr/>
          </p:nvCxnSpPr>
          <p:spPr>
            <a:xfrm rot="10800000" flipH="1">
              <a:off x="22402264" y="226172"/>
              <a:ext cx="246000" cy="235800"/>
            </a:xfrm>
            <a:prstGeom prst="straightConnector1">
              <a:avLst/>
            </a:prstGeom>
            <a:noFill/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451" name="Google Shape;451;p25"/>
          <p:cNvSpPr txBox="1"/>
          <p:nvPr/>
        </p:nvSpPr>
        <p:spPr>
          <a:xfrm>
            <a:off x="2858061" y="1787089"/>
            <a:ext cx="60837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-US" sz="6000" b="1" i="0" u="none" strike="noStrike" cap="none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유저 플로우 </a:t>
            </a:r>
            <a:r>
              <a:rPr lang="en-US" sz="6000" b="1">
                <a:solidFill>
                  <a:srgbClr val="40352D"/>
                </a:solidFill>
              </a:rPr>
              <a:t>차트</a:t>
            </a:r>
            <a:endParaRPr sz="6000" b="1" i="0" u="none" strike="noStrike" cap="none">
              <a:solidFill>
                <a:srgbClr val="40352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2" name="Google Shape;452;p25"/>
          <p:cNvSpPr txBox="1"/>
          <p:nvPr/>
        </p:nvSpPr>
        <p:spPr>
          <a:xfrm>
            <a:off x="1815449" y="1837889"/>
            <a:ext cx="981000" cy="8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99"/>
              <a:buFont typeface="Arial"/>
              <a:buNone/>
            </a:pPr>
            <a:r>
              <a:rPr lang="en-US" sz="5499" b="0" i="0" u="none" strike="noStrike" cap="none">
                <a:solidFill>
                  <a:srgbClr val="86867D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sz="5499">
                <a:solidFill>
                  <a:srgbClr val="86867D"/>
                </a:solidFill>
              </a:rPr>
              <a:t>1</a:t>
            </a:r>
            <a:endParaRPr sz="5499" b="0" i="0" u="none" strike="noStrike" cap="none">
              <a:solidFill>
                <a:srgbClr val="86867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53" name="Google Shape;453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04075" y="3536675"/>
            <a:ext cx="16280098" cy="497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0D9C6"/>
        </a:solidFill>
        <a:effectLst/>
      </p:bgPr>
    </p:bg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8" name="Google Shape;458;p26"/>
          <p:cNvGrpSpPr/>
          <p:nvPr/>
        </p:nvGrpSpPr>
        <p:grpSpPr>
          <a:xfrm>
            <a:off x="562434" y="365097"/>
            <a:ext cx="17163394" cy="9373345"/>
            <a:chOff x="0" y="-241102"/>
            <a:chExt cx="22884525" cy="12497794"/>
          </a:xfrm>
        </p:grpSpPr>
        <p:grpSp>
          <p:nvGrpSpPr>
            <p:cNvPr id="459" name="Google Shape;459;p26"/>
            <p:cNvGrpSpPr/>
            <p:nvPr/>
          </p:nvGrpSpPr>
          <p:grpSpPr>
            <a:xfrm>
              <a:off x="0" y="-241102"/>
              <a:ext cx="22884525" cy="12497794"/>
              <a:chOff x="0" y="-47625"/>
              <a:chExt cx="4520400" cy="2468700"/>
            </a:xfrm>
          </p:grpSpPr>
          <p:sp>
            <p:nvSpPr>
              <p:cNvPr id="460" name="Google Shape;460;p26"/>
              <p:cNvSpPr/>
              <p:nvPr/>
            </p:nvSpPr>
            <p:spPr>
              <a:xfrm>
                <a:off x="0" y="0"/>
                <a:ext cx="4520331" cy="2421020"/>
              </a:xfrm>
              <a:custGeom>
                <a:avLst/>
                <a:gdLst/>
                <a:ahLst/>
                <a:cxnLst/>
                <a:rect l="l" t="t" r="r" b="b"/>
                <a:pathLst>
                  <a:path w="4520331" h="2421020" extrusionOk="0">
                    <a:moveTo>
                      <a:pt x="0" y="0"/>
                    </a:moveTo>
                    <a:lnTo>
                      <a:pt x="4520331" y="0"/>
                    </a:lnTo>
                    <a:lnTo>
                      <a:pt x="4520331" y="2421020"/>
                    </a:lnTo>
                    <a:lnTo>
                      <a:pt x="0" y="242102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1" name="Google Shape;461;p26"/>
              <p:cNvSpPr txBox="1"/>
              <p:nvPr/>
            </p:nvSpPr>
            <p:spPr>
              <a:xfrm>
                <a:off x="0" y="-47625"/>
                <a:ext cx="4520400" cy="246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94444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62" name="Google Shape;462;p26"/>
            <p:cNvGrpSpPr/>
            <p:nvPr/>
          </p:nvGrpSpPr>
          <p:grpSpPr>
            <a:xfrm>
              <a:off x="191091" y="-53915"/>
              <a:ext cx="22501992" cy="12127219"/>
              <a:chOff x="0" y="-47625"/>
              <a:chExt cx="4444838" cy="2395500"/>
            </a:xfrm>
          </p:grpSpPr>
          <p:sp>
            <p:nvSpPr>
              <p:cNvPr id="463" name="Google Shape;463;p26"/>
              <p:cNvSpPr/>
              <p:nvPr/>
            </p:nvSpPr>
            <p:spPr>
              <a:xfrm>
                <a:off x="0" y="0"/>
                <a:ext cx="4444838" cy="2347819"/>
              </a:xfrm>
              <a:custGeom>
                <a:avLst/>
                <a:gdLst/>
                <a:ahLst/>
                <a:cxnLst/>
                <a:rect l="l" t="t" r="r" b="b"/>
                <a:pathLst>
                  <a:path w="4444838" h="2347819" extrusionOk="0">
                    <a:moveTo>
                      <a:pt x="0" y="0"/>
                    </a:moveTo>
                    <a:lnTo>
                      <a:pt x="4444838" y="0"/>
                    </a:lnTo>
                    <a:lnTo>
                      <a:pt x="4444838" y="2347819"/>
                    </a:lnTo>
                    <a:lnTo>
                      <a:pt x="0" y="2347819"/>
                    </a:lnTo>
                    <a:close/>
                  </a:path>
                </a:pathLst>
              </a:custGeom>
              <a:solidFill>
                <a:srgbClr val="FFFFFF"/>
              </a:solidFill>
              <a:ln w="209550" cap="sq" cmpd="sng">
                <a:solidFill>
                  <a:srgbClr val="C0C5B6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4" name="Google Shape;464;p26"/>
              <p:cNvSpPr txBox="1"/>
              <p:nvPr/>
            </p:nvSpPr>
            <p:spPr>
              <a:xfrm>
                <a:off x="0" y="-47625"/>
                <a:ext cx="4444800" cy="2395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94444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465" name="Google Shape;465;p26"/>
            <p:cNvCxnSpPr/>
            <p:nvPr/>
          </p:nvCxnSpPr>
          <p:spPr>
            <a:xfrm>
              <a:off x="206023" y="207734"/>
              <a:ext cx="263400" cy="255900"/>
            </a:xfrm>
            <a:prstGeom prst="straightConnector1">
              <a:avLst/>
            </a:prstGeom>
            <a:noFill/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66" name="Google Shape;466;p26"/>
            <p:cNvCxnSpPr/>
            <p:nvPr/>
          </p:nvCxnSpPr>
          <p:spPr>
            <a:xfrm>
              <a:off x="22384680" y="11791461"/>
              <a:ext cx="301200" cy="274800"/>
            </a:xfrm>
            <a:prstGeom prst="straightConnector1">
              <a:avLst/>
            </a:prstGeom>
            <a:noFill/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67" name="Google Shape;467;p26"/>
            <p:cNvCxnSpPr/>
            <p:nvPr/>
          </p:nvCxnSpPr>
          <p:spPr>
            <a:xfrm rot="10800000" flipH="1">
              <a:off x="206629" y="11811773"/>
              <a:ext cx="246000" cy="235800"/>
            </a:xfrm>
            <a:prstGeom prst="straightConnector1">
              <a:avLst/>
            </a:prstGeom>
            <a:noFill/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68" name="Google Shape;468;p26"/>
            <p:cNvCxnSpPr/>
            <p:nvPr/>
          </p:nvCxnSpPr>
          <p:spPr>
            <a:xfrm rot="10800000" flipH="1">
              <a:off x="22402264" y="226172"/>
              <a:ext cx="246000" cy="235800"/>
            </a:xfrm>
            <a:prstGeom prst="straightConnector1">
              <a:avLst/>
            </a:prstGeom>
            <a:noFill/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469" name="Google Shape;469;p26"/>
          <p:cNvSpPr txBox="1"/>
          <p:nvPr/>
        </p:nvSpPr>
        <p:spPr>
          <a:xfrm>
            <a:off x="2858061" y="1787089"/>
            <a:ext cx="60837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-US" sz="6000" b="1" i="0" u="none" strike="noStrike" cap="none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유저 플로우 </a:t>
            </a:r>
            <a:r>
              <a:rPr lang="en-US" sz="6000" b="1">
                <a:solidFill>
                  <a:srgbClr val="40352D"/>
                </a:solidFill>
              </a:rPr>
              <a:t>차트</a:t>
            </a:r>
            <a:endParaRPr sz="6000" b="1" i="0" u="none" strike="noStrike" cap="none">
              <a:solidFill>
                <a:srgbClr val="40352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0" name="Google Shape;470;p26"/>
          <p:cNvSpPr txBox="1"/>
          <p:nvPr/>
        </p:nvSpPr>
        <p:spPr>
          <a:xfrm>
            <a:off x="1815449" y="1837889"/>
            <a:ext cx="981000" cy="8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99"/>
              <a:buFont typeface="Arial"/>
              <a:buNone/>
            </a:pPr>
            <a:r>
              <a:rPr lang="en-US" sz="5499" b="0" i="0" u="none" strike="noStrike" cap="none">
                <a:solidFill>
                  <a:srgbClr val="86867D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sz="5499">
                <a:solidFill>
                  <a:srgbClr val="86867D"/>
                </a:solidFill>
              </a:rPr>
              <a:t>1</a:t>
            </a:r>
            <a:endParaRPr sz="5499" b="0" i="0" u="none" strike="noStrike" cap="none">
              <a:solidFill>
                <a:srgbClr val="86867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71" name="Google Shape;471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38763" y="3603275"/>
            <a:ext cx="15610726" cy="523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0D9C6"/>
        </a:solidFill>
        <a:effectLst/>
      </p:bgPr>
    </p:bg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6" name="Google Shape;476;p27"/>
          <p:cNvGrpSpPr/>
          <p:nvPr/>
        </p:nvGrpSpPr>
        <p:grpSpPr>
          <a:xfrm>
            <a:off x="562434" y="365097"/>
            <a:ext cx="17163394" cy="9373345"/>
            <a:chOff x="0" y="-241102"/>
            <a:chExt cx="22884525" cy="12497794"/>
          </a:xfrm>
        </p:grpSpPr>
        <p:grpSp>
          <p:nvGrpSpPr>
            <p:cNvPr id="477" name="Google Shape;477;p27"/>
            <p:cNvGrpSpPr/>
            <p:nvPr/>
          </p:nvGrpSpPr>
          <p:grpSpPr>
            <a:xfrm>
              <a:off x="0" y="-241102"/>
              <a:ext cx="22884525" cy="12497794"/>
              <a:chOff x="0" y="-47625"/>
              <a:chExt cx="4520400" cy="2468700"/>
            </a:xfrm>
          </p:grpSpPr>
          <p:sp>
            <p:nvSpPr>
              <p:cNvPr id="478" name="Google Shape;478;p27"/>
              <p:cNvSpPr/>
              <p:nvPr/>
            </p:nvSpPr>
            <p:spPr>
              <a:xfrm>
                <a:off x="0" y="0"/>
                <a:ext cx="4520331" cy="2421020"/>
              </a:xfrm>
              <a:custGeom>
                <a:avLst/>
                <a:gdLst/>
                <a:ahLst/>
                <a:cxnLst/>
                <a:rect l="l" t="t" r="r" b="b"/>
                <a:pathLst>
                  <a:path w="4520331" h="2421020" extrusionOk="0">
                    <a:moveTo>
                      <a:pt x="0" y="0"/>
                    </a:moveTo>
                    <a:lnTo>
                      <a:pt x="4520331" y="0"/>
                    </a:lnTo>
                    <a:lnTo>
                      <a:pt x="4520331" y="2421020"/>
                    </a:lnTo>
                    <a:lnTo>
                      <a:pt x="0" y="242102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9" name="Google Shape;479;p27"/>
              <p:cNvSpPr txBox="1"/>
              <p:nvPr/>
            </p:nvSpPr>
            <p:spPr>
              <a:xfrm>
                <a:off x="0" y="-47625"/>
                <a:ext cx="4520400" cy="246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94444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80" name="Google Shape;480;p27"/>
            <p:cNvGrpSpPr/>
            <p:nvPr/>
          </p:nvGrpSpPr>
          <p:grpSpPr>
            <a:xfrm>
              <a:off x="191091" y="-53915"/>
              <a:ext cx="22501992" cy="12127219"/>
              <a:chOff x="0" y="-47625"/>
              <a:chExt cx="4444838" cy="2395500"/>
            </a:xfrm>
          </p:grpSpPr>
          <p:sp>
            <p:nvSpPr>
              <p:cNvPr id="481" name="Google Shape;481;p27"/>
              <p:cNvSpPr/>
              <p:nvPr/>
            </p:nvSpPr>
            <p:spPr>
              <a:xfrm>
                <a:off x="0" y="0"/>
                <a:ext cx="4444838" cy="2347819"/>
              </a:xfrm>
              <a:custGeom>
                <a:avLst/>
                <a:gdLst/>
                <a:ahLst/>
                <a:cxnLst/>
                <a:rect l="l" t="t" r="r" b="b"/>
                <a:pathLst>
                  <a:path w="4444838" h="2347819" extrusionOk="0">
                    <a:moveTo>
                      <a:pt x="0" y="0"/>
                    </a:moveTo>
                    <a:lnTo>
                      <a:pt x="4444838" y="0"/>
                    </a:lnTo>
                    <a:lnTo>
                      <a:pt x="4444838" y="2347819"/>
                    </a:lnTo>
                    <a:lnTo>
                      <a:pt x="0" y="2347819"/>
                    </a:lnTo>
                    <a:close/>
                  </a:path>
                </a:pathLst>
              </a:custGeom>
              <a:solidFill>
                <a:srgbClr val="FFFFFF"/>
              </a:solidFill>
              <a:ln w="209550" cap="sq" cmpd="sng">
                <a:solidFill>
                  <a:srgbClr val="C0C5B6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2" name="Google Shape;482;p27"/>
              <p:cNvSpPr txBox="1"/>
              <p:nvPr/>
            </p:nvSpPr>
            <p:spPr>
              <a:xfrm>
                <a:off x="0" y="-47625"/>
                <a:ext cx="4444800" cy="2395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94444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483" name="Google Shape;483;p27"/>
            <p:cNvCxnSpPr/>
            <p:nvPr/>
          </p:nvCxnSpPr>
          <p:spPr>
            <a:xfrm>
              <a:off x="206023" y="207734"/>
              <a:ext cx="263400" cy="255900"/>
            </a:xfrm>
            <a:prstGeom prst="straightConnector1">
              <a:avLst/>
            </a:prstGeom>
            <a:noFill/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84" name="Google Shape;484;p27"/>
            <p:cNvCxnSpPr/>
            <p:nvPr/>
          </p:nvCxnSpPr>
          <p:spPr>
            <a:xfrm>
              <a:off x="22384680" y="11791461"/>
              <a:ext cx="301200" cy="274800"/>
            </a:xfrm>
            <a:prstGeom prst="straightConnector1">
              <a:avLst/>
            </a:prstGeom>
            <a:noFill/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85" name="Google Shape;485;p27"/>
            <p:cNvCxnSpPr/>
            <p:nvPr/>
          </p:nvCxnSpPr>
          <p:spPr>
            <a:xfrm rot="10800000" flipH="1">
              <a:off x="206629" y="11811773"/>
              <a:ext cx="246000" cy="235800"/>
            </a:xfrm>
            <a:prstGeom prst="straightConnector1">
              <a:avLst/>
            </a:prstGeom>
            <a:noFill/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86" name="Google Shape;486;p27"/>
            <p:cNvCxnSpPr/>
            <p:nvPr/>
          </p:nvCxnSpPr>
          <p:spPr>
            <a:xfrm rot="10800000" flipH="1">
              <a:off x="22402264" y="226172"/>
              <a:ext cx="246000" cy="235800"/>
            </a:xfrm>
            <a:prstGeom prst="straightConnector1">
              <a:avLst/>
            </a:prstGeom>
            <a:noFill/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487" name="Google Shape;487;p27"/>
          <p:cNvSpPr txBox="1"/>
          <p:nvPr/>
        </p:nvSpPr>
        <p:spPr>
          <a:xfrm>
            <a:off x="2305335" y="996902"/>
            <a:ext cx="136710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-US" sz="4800" b="1" i="0" u="none" strike="noStrike" cap="none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와이어 프레임 (로그인)</a:t>
            </a:r>
            <a:endParaRPr sz="4800" b="1" i="0" u="none" strike="noStrike" cap="none">
              <a:solidFill>
                <a:srgbClr val="40352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8" name="Google Shape;488;p27"/>
          <p:cNvSpPr txBox="1"/>
          <p:nvPr/>
        </p:nvSpPr>
        <p:spPr>
          <a:xfrm>
            <a:off x="1195200" y="943202"/>
            <a:ext cx="981000" cy="8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99"/>
              <a:buFont typeface="Arial"/>
              <a:buNone/>
            </a:pPr>
            <a:r>
              <a:rPr lang="en-US" sz="5499" b="0" i="0" u="none" strike="noStrike" cap="none">
                <a:solidFill>
                  <a:srgbClr val="86867D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sz="5499">
                <a:solidFill>
                  <a:srgbClr val="86867D"/>
                </a:solidFill>
              </a:rPr>
              <a:t>2</a:t>
            </a:r>
            <a:endParaRPr sz="5499" b="0" i="0" u="none" strike="noStrike" cap="none">
              <a:solidFill>
                <a:srgbClr val="86867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9" name="Google Shape;489;p27" descr="텍스트, 소프트웨어, 컴퓨터 아이콘, 운영 체제이(가) 표시된 사진&#10;&#10;AI 생성 콘텐츠는 정확하지 않을 수 있습니다.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5678" y="2952880"/>
            <a:ext cx="16316875" cy="570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0D9C6"/>
        </a:solidFill>
        <a:effectLst/>
      </p:bgPr>
    </p:bg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4" name="Google Shape;494;p28"/>
          <p:cNvGrpSpPr/>
          <p:nvPr/>
        </p:nvGrpSpPr>
        <p:grpSpPr>
          <a:xfrm>
            <a:off x="562434" y="365097"/>
            <a:ext cx="17163394" cy="9373345"/>
            <a:chOff x="0" y="-241102"/>
            <a:chExt cx="22884525" cy="12497794"/>
          </a:xfrm>
        </p:grpSpPr>
        <p:grpSp>
          <p:nvGrpSpPr>
            <p:cNvPr id="495" name="Google Shape;495;p28"/>
            <p:cNvGrpSpPr/>
            <p:nvPr/>
          </p:nvGrpSpPr>
          <p:grpSpPr>
            <a:xfrm>
              <a:off x="0" y="-241102"/>
              <a:ext cx="22884525" cy="12497794"/>
              <a:chOff x="0" y="-47625"/>
              <a:chExt cx="4520400" cy="2468700"/>
            </a:xfrm>
          </p:grpSpPr>
          <p:sp>
            <p:nvSpPr>
              <p:cNvPr id="496" name="Google Shape;496;p28"/>
              <p:cNvSpPr/>
              <p:nvPr/>
            </p:nvSpPr>
            <p:spPr>
              <a:xfrm>
                <a:off x="0" y="0"/>
                <a:ext cx="4520331" cy="2421020"/>
              </a:xfrm>
              <a:custGeom>
                <a:avLst/>
                <a:gdLst/>
                <a:ahLst/>
                <a:cxnLst/>
                <a:rect l="l" t="t" r="r" b="b"/>
                <a:pathLst>
                  <a:path w="4520331" h="2421020" extrusionOk="0">
                    <a:moveTo>
                      <a:pt x="0" y="0"/>
                    </a:moveTo>
                    <a:lnTo>
                      <a:pt x="4520331" y="0"/>
                    </a:lnTo>
                    <a:lnTo>
                      <a:pt x="4520331" y="2421020"/>
                    </a:lnTo>
                    <a:lnTo>
                      <a:pt x="0" y="242102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7" name="Google Shape;497;p28"/>
              <p:cNvSpPr txBox="1"/>
              <p:nvPr/>
            </p:nvSpPr>
            <p:spPr>
              <a:xfrm>
                <a:off x="0" y="-47625"/>
                <a:ext cx="4520400" cy="246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94444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98" name="Google Shape;498;p28"/>
            <p:cNvGrpSpPr/>
            <p:nvPr/>
          </p:nvGrpSpPr>
          <p:grpSpPr>
            <a:xfrm>
              <a:off x="191091" y="-53915"/>
              <a:ext cx="22501992" cy="12127219"/>
              <a:chOff x="0" y="-47625"/>
              <a:chExt cx="4444838" cy="2395500"/>
            </a:xfrm>
          </p:grpSpPr>
          <p:sp>
            <p:nvSpPr>
              <p:cNvPr id="499" name="Google Shape;499;p28"/>
              <p:cNvSpPr/>
              <p:nvPr/>
            </p:nvSpPr>
            <p:spPr>
              <a:xfrm>
                <a:off x="0" y="0"/>
                <a:ext cx="4444838" cy="2347819"/>
              </a:xfrm>
              <a:custGeom>
                <a:avLst/>
                <a:gdLst/>
                <a:ahLst/>
                <a:cxnLst/>
                <a:rect l="l" t="t" r="r" b="b"/>
                <a:pathLst>
                  <a:path w="4444838" h="2347819" extrusionOk="0">
                    <a:moveTo>
                      <a:pt x="0" y="0"/>
                    </a:moveTo>
                    <a:lnTo>
                      <a:pt x="4444838" y="0"/>
                    </a:lnTo>
                    <a:lnTo>
                      <a:pt x="4444838" y="2347819"/>
                    </a:lnTo>
                    <a:lnTo>
                      <a:pt x="0" y="2347819"/>
                    </a:lnTo>
                    <a:close/>
                  </a:path>
                </a:pathLst>
              </a:custGeom>
              <a:solidFill>
                <a:srgbClr val="FFFFFF"/>
              </a:solidFill>
              <a:ln w="209550" cap="sq" cmpd="sng">
                <a:solidFill>
                  <a:srgbClr val="C0C5B6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0" name="Google Shape;500;p28"/>
              <p:cNvSpPr txBox="1"/>
              <p:nvPr/>
            </p:nvSpPr>
            <p:spPr>
              <a:xfrm>
                <a:off x="0" y="-47625"/>
                <a:ext cx="4444800" cy="2395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94444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501" name="Google Shape;501;p28"/>
            <p:cNvCxnSpPr/>
            <p:nvPr/>
          </p:nvCxnSpPr>
          <p:spPr>
            <a:xfrm>
              <a:off x="206023" y="207734"/>
              <a:ext cx="263400" cy="255900"/>
            </a:xfrm>
            <a:prstGeom prst="straightConnector1">
              <a:avLst/>
            </a:prstGeom>
            <a:noFill/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02" name="Google Shape;502;p28"/>
            <p:cNvCxnSpPr/>
            <p:nvPr/>
          </p:nvCxnSpPr>
          <p:spPr>
            <a:xfrm>
              <a:off x="22384680" y="11791461"/>
              <a:ext cx="301200" cy="274800"/>
            </a:xfrm>
            <a:prstGeom prst="straightConnector1">
              <a:avLst/>
            </a:prstGeom>
            <a:noFill/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03" name="Google Shape;503;p28"/>
            <p:cNvCxnSpPr/>
            <p:nvPr/>
          </p:nvCxnSpPr>
          <p:spPr>
            <a:xfrm rot="10800000" flipH="1">
              <a:off x="206629" y="11811773"/>
              <a:ext cx="246000" cy="235800"/>
            </a:xfrm>
            <a:prstGeom prst="straightConnector1">
              <a:avLst/>
            </a:prstGeom>
            <a:noFill/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04" name="Google Shape;504;p28"/>
            <p:cNvCxnSpPr/>
            <p:nvPr/>
          </p:nvCxnSpPr>
          <p:spPr>
            <a:xfrm rot="10800000" flipH="1">
              <a:off x="22402264" y="226172"/>
              <a:ext cx="246000" cy="235800"/>
            </a:xfrm>
            <a:prstGeom prst="straightConnector1">
              <a:avLst/>
            </a:prstGeom>
            <a:noFill/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505" name="Google Shape;505;p28"/>
          <p:cNvSpPr txBox="1"/>
          <p:nvPr/>
        </p:nvSpPr>
        <p:spPr>
          <a:xfrm>
            <a:off x="2254810" y="996902"/>
            <a:ext cx="136710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-US" sz="4800" b="1" i="0" u="none" strike="noStrike" cap="none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와이어 프레임 (회원가입)</a:t>
            </a:r>
            <a:endParaRPr sz="4800" b="1" i="0" u="none" strike="noStrike" cap="none">
              <a:solidFill>
                <a:srgbClr val="40352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6" name="Google Shape;506;p28"/>
          <p:cNvSpPr txBox="1"/>
          <p:nvPr/>
        </p:nvSpPr>
        <p:spPr>
          <a:xfrm>
            <a:off x="1195200" y="943202"/>
            <a:ext cx="981000" cy="8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99"/>
              <a:buFont typeface="Arial"/>
              <a:buNone/>
            </a:pPr>
            <a:r>
              <a:rPr lang="en-US" sz="5499" b="0" i="0" u="none" strike="noStrike" cap="none">
                <a:solidFill>
                  <a:srgbClr val="86867D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sz="5499" b="0" i="0" u="none" strike="noStrike" cap="none">
              <a:solidFill>
                <a:srgbClr val="86867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7" name="Google Shape;507;p28" descr="텍스트, 소프트웨어, 컴퓨터 아이콘, 멀티미디어 소프트웨어이(가) 표시된 사진&#10;&#10;AI 생성 콘텐츠는 정확하지 않을 수 있습니다.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39750" y="1876775"/>
            <a:ext cx="13501100" cy="748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0D9C6"/>
        </a:solidFill>
        <a:effectLst/>
      </p:bgPr>
    </p:bg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2" name="Google Shape;512;p29"/>
          <p:cNvGrpSpPr/>
          <p:nvPr/>
        </p:nvGrpSpPr>
        <p:grpSpPr>
          <a:xfrm>
            <a:off x="562434" y="365097"/>
            <a:ext cx="17163394" cy="9373345"/>
            <a:chOff x="0" y="-241102"/>
            <a:chExt cx="22884525" cy="12497794"/>
          </a:xfrm>
        </p:grpSpPr>
        <p:grpSp>
          <p:nvGrpSpPr>
            <p:cNvPr id="513" name="Google Shape;513;p29"/>
            <p:cNvGrpSpPr/>
            <p:nvPr/>
          </p:nvGrpSpPr>
          <p:grpSpPr>
            <a:xfrm>
              <a:off x="0" y="-241102"/>
              <a:ext cx="22884525" cy="12497794"/>
              <a:chOff x="0" y="-47625"/>
              <a:chExt cx="4520400" cy="2468700"/>
            </a:xfrm>
          </p:grpSpPr>
          <p:sp>
            <p:nvSpPr>
              <p:cNvPr id="514" name="Google Shape;514;p29"/>
              <p:cNvSpPr/>
              <p:nvPr/>
            </p:nvSpPr>
            <p:spPr>
              <a:xfrm>
                <a:off x="0" y="0"/>
                <a:ext cx="4520331" cy="2421020"/>
              </a:xfrm>
              <a:custGeom>
                <a:avLst/>
                <a:gdLst/>
                <a:ahLst/>
                <a:cxnLst/>
                <a:rect l="l" t="t" r="r" b="b"/>
                <a:pathLst>
                  <a:path w="4520331" h="2421020" extrusionOk="0">
                    <a:moveTo>
                      <a:pt x="0" y="0"/>
                    </a:moveTo>
                    <a:lnTo>
                      <a:pt x="4520331" y="0"/>
                    </a:lnTo>
                    <a:lnTo>
                      <a:pt x="4520331" y="2421020"/>
                    </a:lnTo>
                    <a:lnTo>
                      <a:pt x="0" y="242102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5" name="Google Shape;515;p29"/>
              <p:cNvSpPr txBox="1"/>
              <p:nvPr/>
            </p:nvSpPr>
            <p:spPr>
              <a:xfrm>
                <a:off x="0" y="-47625"/>
                <a:ext cx="4520400" cy="246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94444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16" name="Google Shape;516;p29"/>
            <p:cNvGrpSpPr/>
            <p:nvPr/>
          </p:nvGrpSpPr>
          <p:grpSpPr>
            <a:xfrm>
              <a:off x="191091" y="-53915"/>
              <a:ext cx="22501992" cy="12127219"/>
              <a:chOff x="0" y="-47625"/>
              <a:chExt cx="4444838" cy="2395500"/>
            </a:xfrm>
          </p:grpSpPr>
          <p:sp>
            <p:nvSpPr>
              <p:cNvPr id="517" name="Google Shape;517;p29"/>
              <p:cNvSpPr/>
              <p:nvPr/>
            </p:nvSpPr>
            <p:spPr>
              <a:xfrm>
                <a:off x="0" y="0"/>
                <a:ext cx="4444838" cy="2347819"/>
              </a:xfrm>
              <a:custGeom>
                <a:avLst/>
                <a:gdLst/>
                <a:ahLst/>
                <a:cxnLst/>
                <a:rect l="l" t="t" r="r" b="b"/>
                <a:pathLst>
                  <a:path w="4444838" h="2347819" extrusionOk="0">
                    <a:moveTo>
                      <a:pt x="0" y="0"/>
                    </a:moveTo>
                    <a:lnTo>
                      <a:pt x="4444838" y="0"/>
                    </a:lnTo>
                    <a:lnTo>
                      <a:pt x="4444838" y="2347819"/>
                    </a:lnTo>
                    <a:lnTo>
                      <a:pt x="0" y="2347819"/>
                    </a:lnTo>
                    <a:close/>
                  </a:path>
                </a:pathLst>
              </a:custGeom>
              <a:solidFill>
                <a:srgbClr val="FFFFFF"/>
              </a:solidFill>
              <a:ln w="209550" cap="sq" cmpd="sng">
                <a:solidFill>
                  <a:srgbClr val="C0C5B6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8" name="Google Shape;518;p29"/>
              <p:cNvSpPr txBox="1"/>
              <p:nvPr/>
            </p:nvSpPr>
            <p:spPr>
              <a:xfrm>
                <a:off x="0" y="-47625"/>
                <a:ext cx="4444800" cy="2395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94444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519" name="Google Shape;519;p29"/>
            <p:cNvCxnSpPr/>
            <p:nvPr/>
          </p:nvCxnSpPr>
          <p:spPr>
            <a:xfrm>
              <a:off x="206023" y="207734"/>
              <a:ext cx="263400" cy="255900"/>
            </a:xfrm>
            <a:prstGeom prst="straightConnector1">
              <a:avLst/>
            </a:prstGeom>
            <a:noFill/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20" name="Google Shape;520;p29"/>
            <p:cNvCxnSpPr/>
            <p:nvPr/>
          </p:nvCxnSpPr>
          <p:spPr>
            <a:xfrm>
              <a:off x="22384680" y="11791461"/>
              <a:ext cx="301200" cy="274800"/>
            </a:xfrm>
            <a:prstGeom prst="straightConnector1">
              <a:avLst/>
            </a:prstGeom>
            <a:noFill/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21" name="Google Shape;521;p29"/>
            <p:cNvCxnSpPr/>
            <p:nvPr/>
          </p:nvCxnSpPr>
          <p:spPr>
            <a:xfrm rot="10800000" flipH="1">
              <a:off x="206629" y="11811773"/>
              <a:ext cx="246000" cy="235800"/>
            </a:xfrm>
            <a:prstGeom prst="straightConnector1">
              <a:avLst/>
            </a:prstGeom>
            <a:noFill/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22" name="Google Shape;522;p29"/>
            <p:cNvCxnSpPr/>
            <p:nvPr/>
          </p:nvCxnSpPr>
          <p:spPr>
            <a:xfrm rot="10800000" flipH="1">
              <a:off x="22402264" y="226172"/>
              <a:ext cx="246000" cy="235800"/>
            </a:xfrm>
            <a:prstGeom prst="straightConnector1">
              <a:avLst/>
            </a:prstGeom>
            <a:noFill/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523" name="Google Shape;523;p29" descr="텍스트, 소프트웨어, 컴퓨터 아이콘, 컴퓨터이(가) 표시된 사진&#10;&#10;AI 생성 콘텐츠는 정확하지 않을 수 있습니다.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92512" y="2667725"/>
            <a:ext cx="15903228" cy="6267249"/>
          </a:xfrm>
          <a:prstGeom prst="rect">
            <a:avLst/>
          </a:prstGeom>
          <a:noFill/>
          <a:ln>
            <a:noFill/>
          </a:ln>
        </p:spPr>
      </p:pic>
      <p:sp>
        <p:nvSpPr>
          <p:cNvPr id="524" name="Google Shape;524;p29"/>
          <p:cNvSpPr txBox="1"/>
          <p:nvPr/>
        </p:nvSpPr>
        <p:spPr>
          <a:xfrm>
            <a:off x="2305335" y="996902"/>
            <a:ext cx="136710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-US" sz="4800" b="1" i="0" u="none" strike="noStrike" cap="none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와이어 프레임 (결재 문서를 통한 데이터 조작)</a:t>
            </a:r>
            <a:endParaRPr sz="4800" b="1" i="0" u="none" strike="noStrike" cap="none">
              <a:solidFill>
                <a:srgbClr val="40352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5" name="Google Shape;525;p29"/>
          <p:cNvSpPr txBox="1"/>
          <p:nvPr/>
        </p:nvSpPr>
        <p:spPr>
          <a:xfrm>
            <a:off x="1195200" y="943202"/>
            <a:ext cx="981000" cy="8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99"/>
              <a:buFont typeface="Arial"/>
              <a:buNone/>
            </a:pPr>
            <a:r>
              <a:rPr lang="en-US" sz="5499" b="0" i="0" u="none" strike="noStrike" cap="none">
                <a:solidFill>
                  <a:srgbClr val="86867D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sz="5499" b="0" i="0" u="none" strike="noStrike" cap="none">
              <a:solidFill>
                <a:srgbClr val="86867D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0D9C6"/>
        </a:solidFill>
        <a:effectLst/>
      </p:bgPr>
    </p:bg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0" name="Google Shape;530;p30"/>
          <p:cNvGrpSpPr/>
          <p:nvPr/>
        </p:nvGrpSpPr>
        <p:grpSpPr>
          <a:xfrm>
            <a:off x="562434" y="365097"/>
            <a:ext cx="17163394" cy="9373345"/>
            <a:chOff x="0" y="-241102"/>
            <a:chExt cx="22884525" cy="12497794"/>
          </a:xfrm>
        </p:grpSpPr>
        <p:grpSp>
          <p:nvGrpSpPr>
            <p:cNvPr id="531" name="Google Shape;531;p30"/>
            <p:cNvGrpSpPr/>
            <p:nvPr/>
          </p:nvGrpSpPr>
          <p:grpSpPr>
            <a:xfrm>
              <a:off x="0" y="-241102"/>
              <a:ext cx="22884525" cy="12497794"/>
              <a:chOff x="0" y="-47625"/>
              <a:chExt cx="4520400" cy="2468700"/>
            </a:xfrm>
          </p:grpSpPr>
          <p:sp>
            <p:nvSpPr>
              <p:cNvPr id="532" name="Google Shape;532;p30"/>
              <p:cNvSpPr/>
              <p:nvPr/>
            </p:nvSpPr>
            <p:spPr>
              <a:xfrm>
                <a:off x="0" y="0"/>
                <a:ext cx="4520331" cy="2421020"/>
              </a:xfrm>
              <a:custGeom>
                <a:avLst/>
                <a:gdLst/>
                <a:ahLst/>
                <a:cxnLst/>
                <a:rect l="l" t="t" r="r" b="b"/>
                <a:pathLst>
                  <a:path w="4520331" h="2421020" extrusionOk="0">
                    <a:moveTo>
                      <a:pt x="0" y="0"/>
                    </a:moveTo>
                    <a:lnTo>
                      <a:pt x="4520331" y="0"/>
                    </a:lnTo>
                    <a:lnTo>
                      <a:pt x="4520331" y="2421020"/>
                    </a:lnTo>
                    <a:lnTo>
                      <a:pt x="0" y="242102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3" name="Google Shape;533;p30"/>
              <p:cNvSpPr txBox="1"/>
              <p:nvPr/>
            </p:nvSpPr>
            <p:spPr>
              <a:xfrm>
                <a:off x="0" y="-47625"/>
                <a:ext cx="4520400" cy="246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94444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34" name="Google Shape;534;p30"/>
            <p:cNvGrpSpPr/>
            <p:nvPr/>
          </p:nvGrpSpPr>
          <p:grpSpPr>
            <a:xfrm>
              <a:off x="191091" y="-53915"/>
              <a:ext cx="22501992" cy="12127219"/>
              <a:chOff x="0" y="-47625"/>
              <a:chExt cx="4444838" cy="2395500"/>
            </a:xfrm>
          </p:grpSpPr>
          <p:sp>
            <p:nvSpPr>
              <p:cNvPr id="535" name="Google Shape;535;p30"/>
              <p:cNvSpPr/>
              <p:nvPr/>
            </p:nvSpPr>
            <p:spPr>
              <a:xfrm>
                <a:off x="0" y="0"/>
                <a:ext cx="4444838" cy="2347819"/>
              </a:xfrm>
              <a:custGeom>
                <a:avLst/>
                <a:gdLst/>
                <a:ahLst/>
                <a:cxnLst/>
                <a:rect l="l" t="t" r="r" b="b"/>
                <a:pathLst>
                  <a:path w="4444838" h="2347819" extrusionOk="0">
                    <a:moveTo>
                      <a:pt x="0" y="0"/>
                    </a:moveTo>
                    <a:lnTo>
                      <a:pt x="4444838" y="0"/>
                    </a:lnTo>
                    <a:lnTo>
                      <a:pt x="4444838" y="2347819"/>
                    </a:lnTo>
                    <a:lnTo>
                      <a:pt x="0" y="2347819"/>
                    </a:lnTo>
                    <a:close/>
                  </a:path>
                </a:pathLst>
              </a:custGeom>
              <a:solidFill>
                <a:srgbClr val="FFFFFF"/>
              </a:solidFill>
              <a:ln w="209550" cap="sq" cmpd="sng">
                <a:solidFill>
                  <a:srgbClr val="C0C5B6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6" name="Google Shape;536;p30"/>
              <p:cNvSpPr txBox="1"/>
              <p:nvPr/>
            </p:nvSpPr>
            <p:spPr>
              <a:xfrm>
                <a:off x="0" y="-47625"/>
                <a:ext cx="4444800" cy="2395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94444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537" name="Google Shape;537;p30"/>
            <p:cNvCxnSpPr/>
            <p:nvPr/>
          </p:nvCxnSpPr>
          <p:spPr>
            <a:xfrm>
              <a:off x="206023" y="207734"/>
              <a:ext cx="263400" cy="255900"/>
            </a:xfrm>
            <a:prstGeom prst="straightConnector1">
              <a:avLst/>
            </a:prstGeom>
            <a:noFill/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38" name="Google Shape;538;p30"/>
            <p:cNvCxnSpPr/>
            <p:nvPr/>
          </p:nvCxnSpPr>
          <p:spPr>
            <a:xfrm>
              <a:off x="22384680" y="11791461"/>
              <a:ext cx="301200" cy="274800"/>
            </a:xfrm>
            <a:prstGeom prst="straightConnector1">
              <a:avLst/>
            </a:prstGeom>
            <a:noFill/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39" name="Google Shape;539;p30"/>
            <p:cNvCxnSpPr/>
            <p:nvPr/>
          </p:nvCxnSpPr>
          <p:spPr>
            <a:xfrm rot="10800000" flipH="1">
              <a:off x="206629" y="11811773"/>
              <a:ext cx="246000" cy="235800"/>
            </a:xfrm>
            <a:prstGeom prst="straightConnector1">
              <a:avLst/>
            </a:prstGeom>
            <a:noFill/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40" name="Google Shape;540;p30"/>
            <p:cNvCxnSpPr/>
            <p:nvPr/>
          </p:nvCxnSpPr>
          <p:spPr>
            <a:xfrm rot="10800000" flipH="1">
              <a:off x="22402264" y="226172"/>
              <a:ext cx="246000" cy="235800"/>
            </a:xfrm>
            <a:prstGeom prst="straightConnector1">
              <a:avLst/>
            </a:prstGeom>
            <a:noFill/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541" name="Google Shape;541;p30" descr="소프트웨어, 컴퓨터 아이콘, 텍스트, 스크린샷이(가) 표시된 사진&#10;&#10;AI 생성 콘텐츠는 정확하지 않을 수 있습니다.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12651" y="3569351"/>
            <a:ext cx="15662948" cy="4627051"/>
          </a:xfrm>
          <a:prstGeom prst="rect">
            <a:avLst/>
          </a:prstGeom>
          <a:noFill/>
          <a:ln>
            <a:noFill/>
          </a:ln>
        </p:spPr>
      </p:pic>
      <p:sp>
        <p:nvSpPr>
          <p:cNvPr id="542" name="Google Shape;542;p30"/>
          <p:cNvSpPr txBox="1"/>
          <p:nvPr/>
        </p:nvSpPr>
        <p:spPr>
          <a:xfrm>
            <a:off x="2253600" y="996900"/>
            <a:ext cx="111210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-US" sz="4800" b="1" i="0" u="none" strike="noStrike" cap="none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와이어 프레임 (실시간 알람)</a:t>
            </a:r>
            <a:endParaRPr sz="4800" b="1" i="0" u="none" strike="noStrike" cap="none">
              <a:solidFill>
                <a:srgbClr val="40352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3" name="Google Shape;543;p30"/>
          <p:cNvSpPr txBox="1"/>
          <p:nvPr/>
        </p:nvSpPr>
        <p:spPr>
          <a:xfrm>
            <a:off x="1195200" y="943200"/>
            <a:ext cx="981000" cy="8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99"/>
              <a:buFont typeface="Arial"/>
              <a:buNone/>
            </a:pPr>
            <a:r>
              <a:rPr lang="en-US" sz="5499" b="0" i="0" u="none" strike="noStrike" cap="none">
                <a:solidFill>
                  <a:srgbClr val="86867D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sz="5499" b="0" i="0" u="none" strike="noStrike" cap="none">
              <a:solidFill>
                <a:srgbClr val="86867D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0D9C6"/>
        </a:solidFill>
        <a:effectLst/>
      </p:bgPr>
    </p:bg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8" name="Google Shape;548;p31"/>
          <p:cNvGrpSpPr/>
          <p:nvPr/>
        </p:nvGrpSpPr>
        <p:grpSpPr>
          <a:xfrm>
            <a:off x="562434" y="365097"/>
            <a:ext cx="17163394" cy="9373345"/>
            <a:chOff x="0" y="-241102"/>
            <a:chExt cx="22884525" cy="12497794"/>
          </a:xfrm>
        </p:grpSpPr>
        <p:grpSp>
          <p:nvGrpSpPr>
            <p:cNvPr id="549" name="Google Shape;549;p31"/>
            <p:cNvGrpSpPr/>
            <p:nvPr/>
          </p:nvGrpSpPr>
          <p:grpSpPr>
            <a:xfrm>
              <a:off x="0" y="-241102"/>
              <a:ext cx="22884525" cy="12497794"/>
              <a:chOff x="0" y="-47625"/>
              <a:chExt cx="4520400" cy="2468700"/>
            </a:xfrm>
          </p:grpSpPr>
          <p:sp>
            <p:nvSpPr>
              <p:cNvPr id="550" name="Google Shape;550;p31"/>
              <p:cNvSpPr/>
              <p:nvPr/>
            </p:nvSpPr>
            <p:spPr>
              <a:xfrm>
                <a:off x="0" y="0"/>
                <a:ext cx="4520331" cy="2421020"/>
              </a:xfrm>
              <a:custGeom>
                <a:avLst/>
                <a:gdLst/>
                <a:ahLst/>
                <a:cxnLst/>
                <a:rect l="l" t="t" r="r" b="b"/>
                <a:pathLst>
                  <a:path w="4520331" h="2421020" extrusionOk="0">
                    <a:moveTo>
                      <a:pt x="0" y="0"/>
                    </a:moveTo>
                    <a:lnTo>
                      <a:pt x="4520331" y="0"/>
                    </a:lnTo>
                    <a:lnTo>
                      <a:pt x="4520331" y="2421020"/>
                    </a:lnTo>
                    <a:lnTo>
                      <a:pt x="0" y="242102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1" name="Google Shape;551;p31"/>
              <p:cNvSpPr txBox="1"/>
              <p:nvPr/>
            </p:nvSpPr>
            <p:spPr>
              <a:xfrm>
                <a:off x="0" y="-47625"/>
                <a:ext cx="4520400" cy="246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94444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52" name="Google Shape;552;p31"/>
            <p:cNvGrpSpPr/>
            <p:nvPr/>
          </p:nvGrpSpPr>
          <p:grpSpPr>
            <a:xfrm>
              <a:off x="191091" y="-53915"/>
              <a:ext cx="22501992" cy="12127219"/>
              <a:chOff x="0" y="-47625"/>
              <a:chExt cx="4444838" cy="2395500"/>
            </a:xfrm>
          </p:grpSpPr>
          <p:sp>
            <p:nvSpPr>
              <p:cNvPr id="553" name="Google Shape;553;p31"/>
              <p:cNvSpPr/>
              <p:nvPr/>
            </p:nvSpPr>
            <p:spPr>
              <a:xfrm>
                <a:off x="0" y="0"/>
                <a:ext cx="4444838" cy="2347819"/>
              </a:xfrm>
              <a:custGeom>
                <a:avLst/>
                <a:gdLst/>
                <a:ahLst/>
                <a:cxnLst/>
                <a:rect l="l" t="t" r="r" b="b"/>
                <a:pathLst>
                  <a:path w="4444838" h="2347819" extrusionOk="0">
                    <a:moveTo>
                      <a:pt x="0" y="0"/>
                    </a:moveTo>
                    <a:lnTo>
                      <a:pt x="4444838" y="0"/>
                    </a:lnTo>
                    <a:lnTo>
                      <a:pt x="4444838" y="2347819"/>
                    </a:lnTo>
                    <a:lnTo>
                      <a:pt x="0" y="2347819"/>
                    </a:lnTo>
                    <a:close/>
                  </a:path>
                </a:pathLst>
              </a:custGeom>
              <a:solidFill>
                <a:srgbClr val="FFFFFF"/>
              </a:solidFill>
              <a:ln w="209550" cap="sq" cmpd="sng">
                <a:solidFill>
                  <a:srgbClr val="C0C5B6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4" name="Google Shape;554;p31"/>
              <p:cNvSpPr txBox="1"/>
              <p:nvPr/>
            </p:nvSpPr>
            <p:spPr>
              <a:xfrm>
                <a:off x="0" y="-47625"/>
                <a:ext cx="4444800" cy="2395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94444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555" name="Google Shape;555;p31"/>
            <p:cNvCxnSpPr/>
            <p:nvPr/>
          </p:nvCxnSpPr>
          <p:spPr>
            <a:xfrm>
              <a:off x="206023" y="207734"/>
              <a:ext cx="263400" cy="255900"/>
            </a:xfrm>
            <a:prstGeom prst="straightConnector1">
              <a:avLst/>
            </a:prstGeom>
            <a:noFill/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56" name="Google Shape;556;p31"/>
            <p:cNvCxnSpPr/>
            <p:nvPr/>
          </p:nvCxnSpPr>
          <p:spPr>
            <a:xfrm>
              <a:off x="22384680" y="11791461"/>
              <a:ext cx="301200" cy="274800"/>
            </a:xfrm>
            <a:prstGeom prst="straightConnector1">
              <a:avLst/>
            </a:prstGeom>
            <a:noFill/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57" name="Google Shape;557;p31"/>
            <p:cNvCxnSpPr/>
            <p:nvPr/>
          </p:nvCxnSpPr>
          <p:spPr>
            <a:xfrm rot="10800000" flipH="1">
              <a:off x="206629" y="11811773"/>
              <a:ext cx="246000" cy="235800"/>
            </a:xfrm>
            <a:prstGeom prst="straightConnector1">
              <a:avLst/>
            </a:prstGeom>
            <a:noFill/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58" name="Google Shape;558;p31"/>
            <p:cNvCxnSpPr/>
            <p:nvPr/>
          </p:nvCxnSpPr>
          <p:spPr>
            <a:xfrm rot="10800000" flipH="1">
              <a:off x="22402264" y="226172"/>
              <a:ext cx="246000" cy="235800"/>
            </a:xfrm>
            <a:prstGeom prst="straightConnector1">
              <a:avLst/>
            </a:prstGeom>
            <a:noFill/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559" name="Google Shape;559;p31" title="화면 캡처 2025-12-01 145440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64151" y="904075"/>
            <a:ext cx="12083999" cy="8478850"/>
          </a:xfrm>
          <a:prstGeom prst="rect">
            <a:avLst/>
          </a:prstGeom>
          <a:noFill/>
          <a:ln>
            <a:noFill/>
          </a:ln>
        </p:spPr>
      </p:pic>
      <p:sp>
        <p:nvSpPr>
          <p:cNvPr id="560" name="Google Shape;560;p31"/>
          <p:cNvSpPr txBox="1"/>
          <p:nvPr/>
        </p:nvSpPr>
        <p:spPr>
          <a:xfrm>
            <a:off x="1900015" y="1162826"/>
            <a:ext cx="9794400" cy="5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99"/>
              <a:buFont typeface="Arial"/>
              <a:buNone/>
            </a:pPr>
            <a:r>
              <a:rPr lang="en-US" sz="3438" b="1">
                <a:solidFill>
                  <a:srgbClr val="40352D"/>
                </a:solidFill>
              </a:rPr>
              <a:t>ERD</a:t>
            </a:r>
            <a:endParaRPr sz="3438" b="1" i="0" u="none" strike="noStrike" cap="none">
              <a:solidFill>
                <a:srgbClr val="40352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1" name="Google Shape;561;p31"/>
          <p:cNvSpPr txBox="1"/>
          <p:nvPr/>
        </p:nvSpPr>
        <p:spPr>
          <a:xfrm>
            <a:off x="1122775" y="1124276"/>
            <a:ext cx="702900" cy="6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40"/>
              <a:buFont typeface="Arial"/>
              <a:buNone/>
            </a:pPr>
            <a:r>
              <a:rPr lang="en-US" sz="3939" b="0" i="0" u="none" strike="noStrike" cap="none">
                <a:solidFill>
                  <a:srgbClr val="86867D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sz="3939">
                <a:solidFill>
                  <a:srgbClr val="86867D"/>
                </a:solidFill>
              </a:rPr>
              <a:t>3</a:t>
            </a:r>
            <a:endParaRPr sz="3939" b="0" i="0" u="none" strike="noStrike" cap="none">
              <a:solidFill>
                <a:srgbClr val="86867D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0D9C6"/>
        </a:solid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" name="Google Shape;111;p14"/>
          <p:cNvGrpSpPr/>
          <p:nvPr/>
        </p:nvGrpSpPr>
        <p:grpSpPr>
          <a:xfrm>
            <a:off x="562434" y="363600"/>
            <a:ext cx="17163133" cy="9373136"/>
            <a:chOff x="0" y="-241102"/>
            <a:chExt cx="22884177" cy="12497515"/>
          </a:xfrm>
        </p:grpSpPr>
        <p:grpSp>
          <p:nvGrpSpPr>
            <p:cNvPr id="112" name="Google Shape;112;p14"/>
            <p:cNvGrpSpPr/>
            <p:nvPr/>
          </p:nvGrpSpPr>
          <p:grpSpPr>
            <a:xfrm>
              <a:off x="0" y="-241102"/>
              <a:ext cx="22884177" cy="12497515"/>
              <a:chOff x="0" y="-47625"/>
              <a:chExt cx="4520331" cy="2468645"/>
            </a:xfrm>
          </p:grpSpPr>
          <p:sp>
            <p:nvSpPr>
              <p:cNvPr id="113" name="Google Shape;113;p14"/>
              <p:cNvSpPr/>
              <p:nvPr/>
            </p:nvSpPr>
            <p:spPr>
              <a:xfrm>
                <a:off x="0" y="0"/>
                <a:ext cx="4520331" cy="2421020"/>
              </a:xfrm>
              <a:custGeom>
                <a:avLst/>
                <a:gdLst/>
                <a:ahLst/>
                <a:cxnLst/>
                <a:rect l="l" t="t" r="r" b="b"/>
                <a:pathLst>
                  <a:path w="4520331" h="2421020" extrusionOk="0">
                    <a:moveTo>
                      <a:pt x="0" y="0"/>
                    </a:moveTo>
                    <a:lnTo>
                      <a:pt x="4520331" y="0"/>
                    </a:lnTo>
                    <a:lnTo>
                      <a:pt x="4520331" y="2421020"/>
                    </a:lnTo>
                    <a:lnTo>
                      <a:pt x="0" y="242102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" name="Google Shape;114;p14"/>
              <p:cNvSpPr txBox="1"/>
              <p:nvPr/>
            </p:nvSpPr>
            <p:spPr>
              <a:xfrm>
                <a:off x="0" y="-47625"/>
                <a:ext cx="4520331" cy="246864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94444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5" name="Google Shape;115;p14"/>
            <p:cNvGrpSpPr/>
            <p:nvPr/>
          </p:nvGrpSpPr>
          <p:grpSpPr>
            <a:xfrm>
              <a:off x="191091" y="-53915"/>
              <a:ext cx="22501995" cy="12127217"/>
              <a:chOff x="0" y="-47625"/>
              <a:chExt cx="4444838" cy="2395500"/>
            </a:xfrm>
          </p:grpSpPr>
          <p:sp>
            <p:nvSpPr>
              <p:cNvPr id="116" name="Google Shape;116;p14"/>
              <p:cNvSpPr/>
              <p:nvPr/>
            </p:nvSpPr>
            <p:spPr>
              <a:xfrm>
                <a:off x="0" y="0"/>
                <a:ext cx="4444838" cy="2347819"/>
              </a:xfrm>
              <a:custGeom>
                <a:avLst/>
                <a:gdLst/>
                <a:ahLst/>
                <a:cxnLst/>
                <a:rect l="l" t="t" r="r" b="b"/>
                <a:pathLst>
                  <a:path w="4444838" h="2347819" extrusionOk="0">
                    <a:moveTo>
                      <a:pt x="0" y="0"/>
                    </a:moveTo>
                    <a:lnTo>
                      <a:pt x="4444838" y="0"/>
                    </a:lnTo>
                    <a:lnTo>
                      <a:pt x="4444838" y="2347819"/>
                    </a:lnTo>
                    <a:lnTo>
                      <a:pt x="0" y="2347819"/>
                    </a:lnTo>
                    <a:close/>
                  </a:path>
                </a:pathLst>
              </a:custGeom>
              <a:solidFill>
                <a:srgbClr val="FFFFFF"/>
              </a:solidFill>
              <a:ln w="209550" cap="sq" cmpd="sng">
                <a:solidFill>
                  <a:srgbClr val="C0C5B6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" name="Google Shape;117;p14"/>
              <p:cNvSpPr txBox="1"/>
              <p:nvPr/>
            </p:nvSpPr>
            <p:spPr>
              <a:xfrm>
                <a:off x="0" y="-47625"/>
                <a:ext cx="4444800" cy="2395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94444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118" name="Google Shape;118;p14"/>
            <p:cNvCxnSpPr/>
            <p:nvPr/>
          </p:nvCxnSpPr>
          <p:spPr>
            <a:xfrm>
              <a:off x="206023" y="207734"/>
              <a:ext cx="263329" cy="255876"/>
            </a:xfrm>
            <a:prstGeom prst="straightConnector1">
              <a:avLst/>
            </a:prstGeom>
            <a:noFill/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19" name="Google Shape;119;p14"/>
            <p:cNvCxnSpPr/>
            <p:nvPr/>
          </p:nvCxnSpPr>
          <p:spPr>
            <a:xfrm>
              <a:off x="22384681" y="11791461"/>
              <a:ext cx="301183" cy="274803"/>
            </a:xfrm>
            <a:prstGeom prst="straightConnector1">
              <a:avLst/>
            </a:prstGeom>
            <a:noFill/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0" name="Google Shape;120;p14"/>
            <p:cNvCxnSpPr/>
            <p:nvPr/>
          </p:nvCxnSpPr>
          <p:spPr>
            <a:xfrm rot="10800000" flipH="1">
              <a:off x="206629" y="11811667"/>
              <a:ext cx="245980" cy="235906"/>
            </a:xfrm>
            <a:prstGeom prst="straightConnector1">
              <a:avLst/>
            </a:prstGeom>
            <a:noFill/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1" name="Google Shape;121;p14"/>
            <p:cNvCxnSpPr/>
            <p:nvPr/>
          </p:nvCxnSpPr>
          <p:spPr>
            <a:xfrm rot="10800000" flipH="1">
              <a:off x="22402263" y="226066"/>
              <a:ext cx="245980" cy="235906"/>
            </a:xfrm>
            <a:prstGeom prst="straightConnector1">
              <a:avLst/>
            </a:prstGeom>
            <a:noFill/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122" name="Google Shape;122;p14"/>
          <p:cNvGrpSpPr/>
          <p:nvPr/>
        </p:nvGrpSpPr>
        <p:grpSpPr>
          <a:xfrm>
            <a:off x="907787" y="718271"/>
            <a:ext cx="6711276" cy="8607463"/>
            <a:chOff x="0" y="-47625"/>
            <a:chExt cx="2469560" cy="3167303"/>
          </a:xfrm>
        </p:grpSpPr>
        <p:sp>
          <p:nvSpPr>
            <p:cNvPr id="123" name="Google Shape;123;p14"/>
            <p:cNvSpPr/>
            <p:nvPr/>
          </p:nvSpPr>
          <p:spPr>
            <a:xfrm>
              <a:off x="0" y="0"/>
              <a:ext cx="2469560" cy="3119678"/>
            </a:xfrm>
            <a:custGeom>
              <a:avLst/>
              <a:gdLst/>
              <a:ahLst/>
              <a:cxnLst/>
              <a:rect l="l" t="t" r="r" b="b"/>
              <a:pathLst>
                <a:path w="2469560" h="3119678" extrusionOk="0">
                  <a:moveTo>
                    <a:pt x="0" y="0"/>
                  </a:moveTo>
                  <a:lnTo>
                    <a:pt x="2469560" y="0"/>
                  </a:lnTo>
                  <a:lnTo>
                    <a:pt x="2469560" y="3119678"/>
                  </a:lnTo>
                  <a:lnTo>
                    <a:pt x="0" y="3119678"/>
                  </a:lnTo>
                  <a:close/>
                </a:path>
              </a:pathLst>
            </a:custGeom>
            <a:solidFill>
              <a:srgbClr val="E8EBE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24;p14"/>
            <p:cNvSpPr txBox="1"/>
            <p:nvPr/>
          </p:nvSpPr>
          <p:spPr>
            <a:xfrm>
              <a:off x="0" y="-47625"/>
              <a:ext cx="2469560" cy="316730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7425" tIns="47425" rIns="47425" bIns="47425" anchor="ctr" anchorCtr="0">
              <a:noAutofit/>
            </a:bodyPr>
            <a:lstStyle/>
            <a:p>
              <a:pPr marL="0" marR="0" lvl="0" indent="0" algn="ctr" rtl="0">
                <a:lnSpc>
                  <a:spcPct val="19444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5" name="Google Shape;125;p14"/>
          <p:cNvSpPr txBox="1"/>
          <p:nvPr/>
        </p:nvSpPr>
        <p:spPr>
          <a:xfrm>
            <a:off x="2942513" y="2247133"/>
            <a:ext cx="2641800" cy="11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999"/>
              <a:buFont typeface="Arial"/>
              <a:buNone/>
            </a:pPr>
            <a:r>
              <a:rPr lang="en-US" sz="6999" b="1" i="0" u="none" strike="noStrike" cap="none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목차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14"/>
          <p:cNvSpPr/>
          <p:nvPr/>
        </p:nvSpPr>
        <p:spPr>
          <a:xfrm>
            <a:off x="3144313" y="5183156"/>
            <a:ext cx="3197735" cy="3069826"/>
          </a:xfrm>
          <a:custGeom>
            <a:avLst/>
            <a:gdLst/>
            <a:ahLst/>
            <a:cxnLst/>
            <a:rect l="l" t="t" r="r" b="b"/>
            <a:pathLst>
              <a:path w="3197735" h="3069826" extrusionOk="0">
                <a:moveTo>
                  <a:pt x="0" y="0"/>
                </a:moveTo>
                <a:lnTo>
                  <a:pt x="3197735" y="0"/>
                </a:lnTo>
                <a:lnTo>
                  <a:pt x="3197735" y="3069825"/>
                </a:lnTo>
                <a:lnTo>
                  <a:pt x="0" y="306982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14"/>
          <p:cNvSpPr txBox="1"/>
          <p:nvPr/>
        </p:nvSpPr>
        <p:spPr>
          <a:xfrm>
            <a:off x="10657175" y="4620413"/>
            <a:ext cx="962400" cy="6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86"/>
              <a:buFont typeface="Arial"/>
              <a:buNone/>
            </a:pPr>
            <a:r>
              <a:rPr lang="en-US" sz="4085" b="0" i="0" u="none" strike="noStrike" cap="none">
                <a:solidFill>
                  <a:srgbClr val="86867D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sz="2118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14"/>
          <p:cNvSpPr txBox="1"/>
          <p:nvPr/>
        </p:nvSpPr>
        <p:spPr>
          <a:xfrm>
            <a:off x="11697883" y="4643609"/>
            <a:ext cx="4400400" cy="5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85"/>
              <a:buFont typeface="Arial"/>
              <a:buNone/>
            </a:pPr>
            <a:r>
              <a:rPr lang="en-US" sz="3783" b="1" i="0" u="none" strike="noStrike" cap="none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프로젝트 개요</a:t>
            </a:r>
            <a:endParaRPr sz="2118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14"/>
          <p:cNvSpPr txBox="1"/>
          <p:nvPr/>
        </p:nvSpPr>
        <p:spPr>
          <a:xfrm>
            <a:off x="10657175" y="5374701"/>
            <a:ext cx="962400" cy="6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86"/>
              <a:buFont typeface="Arial"/>
              <a:buNone/>
            </a:pPr>
            <a:r>
              <a:rPr lang="en-US" sz="4085" b="0" i="0" u="none" strike="noStrike" cap="none">
                <a:solidFill>
                  <a:srgbClr val="86867D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sz="2118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14"/>
          <p:cNvSpPr txBox="1"/>
          <p:nvPr/>
        </p:nvSpPr>
        <p:spPr>
          <a:xfrm>
            <a:off x="11697881" y="6160558"/>
            <a:ext cx="4400400" cy="5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85"/>
              <a:buFont typeface="Arial"/>
              <a:buNone/>
            </a:pPr>
            <a:r>
              <a:rPr lang="en-US" sz="3783" b="1" i="0" u="none" strike="noStrike" cap="none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시연</a:t>
            </a:r>
            <a:endParaRPr sz="2118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14"/>
          <p:cNvSpPr txBox="1"/>
          <p:nvPr/>
        </p:nvSpPr>
        <p:spPr>
          <a:xfrm>
            <a:off x="10657175" y="6128967"/>
            <a:ext cx="962400" cy="6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86"/>
              <a:buFont typeface="Arial"/>
              <a:buNone/>
            </a:pPr>
            <a:r>
              <a:rPr lang="en-US" sz="4085" b="0" i="0" u="none" strike="noStrike" cap="none">
                <a:solidFill>
                  <a:srgbClr val="86867D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sz="2118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14"/>
          <p:cNvSpPr txBox="1"/>
          <p:nvPr/>
        </p:nvSpPr>
        <p:spPr>
          <a:xfrm>
            <a:off x="11697885" y="6923242"/>
            <a:ext cx="4400400" cy="5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85"/>
              <a:buFont typeface="Arial"/>
              <a:buNone/>
            </a:pPr>
            <a:r>
              <a:rPr lang="en-US" sz="3783" b="1" i="0" u="none" strike="noStrike" cap="none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마무리</a:t>
            </a:r>
            <a:endParaRPr sz="2118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14"/>
          <p:cNvSpPr txBox="1"/>
          <p:nvPr/>
        </p:nvSpPr>
        <p:spPr>
          <a:xfrm>
            <a:off x="10657175" y="6883220"/>
            <a:ext cx="962400" cy="6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86"/>
              <a:buFont typeface="Arial"/>
              <a:buNone/>
            </a:pPr>
            <a:r>
              <a:rPr lang="en-US" sz="4085" b="0" i="0" u="none" strike="noStrike" cap="none">
                <a:solidFill>
                  <a:srgbClr val="86867D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sz="2118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14"/>
          <p:cNvSpPr txBox="1"/>
          <p:nvPr/>
        </p:nvSpPr>
        <p:spPr>
          <a:xfrm>
            <a:off x="11697861" y="5397853"/>
            <a:ext cx="5775900" cy="5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85"/>
              <a:buFont typeface="Arial"/>
              <a:buNone/>
            </a:pPr>
            <a:r>
              <a:rPr lang="en-US" sz="3783" b="1" i="0" u="none" strike="noStrike" cap="none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프로젝트 설계</a:t>
            </a:r>
            <a:endParaRPr sz="2118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0D9C6"/>
        </a:solidFill>
        <a:effectLst/>
      </p:bgPr>
    </p:bg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6" name="Google Shape;566;p32"/>
          <p:cNvGrpSpPr/>
          <p:nvPr/>
        </p:nvGrpSpPr>
        <p:grpSpPr>
          <a:xfrm>
            <a:off x="562434" y="365097"/>
            <a:ext cx="17163394" cy="9373345"/>
            <a:chOff x="0" y="-241102"/>
            <a:chExt cx="22884525" cy="12497794"/>
          </a:xfrm>
        </p:grpSpPr>
        <p:grpSp>
          <p:nvGrpSpPr>
            <p:cNvPr id="567" name="Google Shape;567;p32"/>
            <p:cNvGrpSpPr/>
            <p:nvPr/>
          </p:nvGrpSpPr>
          <p:grpSpPr>
            <a:xfrm>
              <a:off x="0" y="-241102"/>
              <a:ext cx="22884525" cy="12497794"/>
              <a:chOff x="0" y="-47625"/>
              <a:chExt cx="4520400" cy="2468700"/>
            </a:xfrm>
          </p:grpSpPr>
          <p:sp>
            <p:nvSpPr>
              <p:cNvPr id="568" name="Google Shape;568;p32"/>
              <p:cNvSpPr/>
              <p:nvPr/>
            </p:nvSpPr>
            <p:spPr>
              <a:xfrm>
                <a:off x="0" y="0"/>
                <a:ext cx="4520331" cy="2421020"/>
              </a:xfrm>
              <a:custGeom>
                <a:avLst/>
                <a:gdLst/>
                <a:ahLst/>
                <a:cxnLst/>
                <a:rect l="l" t="t" r="r" b="b"/>
                <a:pathLst>
                  <a:path w="4520331" h="2421020" extrusionOk="0">
                    <a:moveTo>
                      <a:pt x="0" y="0"/>
                    </a:moveTo>
                    <a:lnTo>
                      <a:pt x="4520331" y="0"/>
                    </a:lnTo>
                    <a:lnTo>
                      <a:pt x="4520331" y="2421020"/>
                    </a:lnTo>
                    <a:lnTo>
                      <a:pt x="0" y="242102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9" name="Google Shape;569;p32"/>
              <p:cNvSpPr txBox="1"/>
              <p:nvPr/>
            </p:nvSpPr>
            <p:spPr>
              <a:xfrm>
                <a:off x="0" y="-47625"/>
                <a:ext cx="4520400" cy="246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94444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70" name="Google Shape;570;p32"/>
            <p:cNvGrpSpPr/>
            <p:nvPr/>
          </p:nvGrpSpPr>
          <p:grpSpPr>
            <a:xfrm>
              <a:off x="191091" y="-53915"/>
              <a:ext cx="22501992" cy="12127219"/>
              <a:chOff x="0" y="-47625"/>
              <a:chExt cx="4444838" cy="2395500"/>
            </a:xfrm>
          </p:grpSpPr>
          <p:sp>
            <p:nvSpPr>
              <p:cNvPr id="571" name="Google Shape;571;p32"/>
              <p:cNvSpPr/>
              <p:nvPr/>
            </p:nvSpPr>
            <p:spPr>
              <a:xfrm>
                <a:off x="0" y="0"/>
                <a:ext cx="4444838" cy="2347819"/>
              </a:xfrm>
              <a:custGeom>
                <a:avLst/>
                <a:gdLst/>
                <a:ahLst/>
                <a:cxnLst/>
                <a:rect l="l" t="t" r="r" b="b"/>
                <a:pathLst>
                  <a:path w="4444838" h="2347819" extrusionOk="0">
                    <a:moveTo>
                      <a:pt x="0" y="0"/>
                    </a:moveTo>
                    <a:lnTo>
                      <a:pt x="4444838" y="0"/>
                    </a:lnTo>
                    <a:lnTo>
                      <a:pt x="4444838" y="2347819"/>
                    </a:lnTo>
                    <a:lnTo>
                      <a:pt x="0" y="2347819"/>
                    </a:lnTo>
                    <a:close/>
                  </a:path>
                </a:pathLst>
              </a:custGeom>
              <a:solidFill>
                <a:srgbClr val="FFFFFF"/>
              </a:solidFill>
              <a:ln w="209550" cap="sq" cmpd="sng">
                <a:solidFill>
                  <a:srgbClr val="C0C5B6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2" name="Google Shape;572;p32"/>
              <p:cNvSpPr txBox="1"/>
              <p:nvPr/>
            </p:nvSpPr>
            <p:spPr>
              <a:xfrm>
                <a:off x="0" y="-47625"/>
                <a:ext cx="4444800" cy="2395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94444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573" name="Google Shape;573;p32"/>
            <p:cNvCxnSpPr/>
            <p:nvPr/>
          </p:nvCxnSpPr>
          <p:spPr>
            <a:xfrm>
              <a:off x="206023" y="207734"/>
              <a:ext cx="263400" cy="255900"/>
            </a:xfrm>
            <a:prstGeom prst="straightConnector1">
              <a:avLst/>
            </a:prstGeom>
            <a:noFill/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74" name="Google Shape;574;p32"/>
            <p:cNvCxnSpPr/>
            <p:nvPr/>
          </p:nvCxnSpPr>
          <p:spPr>
            <a:xfrm>
              <a:off x="22384680" y="11791461"/>
              <a:ext cx="301200" cy="274800"/>
            </a:xfrm>
            <a:prstGeom prst="straightConnector1">
              <a:avLst/>
            </a:prstGeom>
            <a:noFill/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75" name="Google Shape;575;p32"/>
            <p:cNvCxnSpPr/>
            <p:nvPr/>
          </p:nvCxnSpPr>
          <p:spPr>
            <a:xfrm rot="10800000" flipH="1">
              <a:off x="206629" y="11811773"/>
              <a:ext cx="246000" cy="235800"/>
            </a:xfrm>
            <a:prstGeom prst="straightConnector1">
              <a:avLst/>
            </a:prstGeom>
            <a:noFill/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76" name="Google Shape;576;p32"/>
            <p:cNvCxnSpPr/>
            <p:nvPr/>
          </p:nvCxnSpPr>
          <p:spPr>
            <a:xfrm rot="10800000" flipH="1">
              <a:off x="22402264" y="226172"/>
              <a:ext cx="246000" cy="235800"/>
            </a:xfrm>
            <a:prstGeom prst="straightConnector1">
              <a:avLst/>
            </a:prstGeom>
            <a:noFill/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577" name="Google Shape;577;p32" title="화면 캡처 2025-12-01 151557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86875" y="2006150"/>
            <a:ext cx="13726176" cy="5359100"/>
          </a:xfrm>
          <a:prstGeom prst="rect">
            <a:avLst/>
          </a:prstGeom>
          <a:noFill/>
          <a:ln>
            <a:noFill/>
          </a:ln>
        </p:spPr>
      </p:pic>
      <p:sp>
        <p:nvSpPr>
          <p:cNvPr id="578" name="Google Shape;578;p32"/>
          <p:cNvSpPr txBox="1"/>
          <p:nvPr/>
        </p:nvSpPr>
        <p:spPr>
          <a:xfrm>
            <a:off x="1900015" y="1162826"/>
            <a:ext cx="9794400" cy="5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99"/>
              <a:buFont typeface="Arial"/>
              <a:buNone/>
            </a:pPr>
            <a:r>
              <a:rPr lang="en-US" sz="3438" b="1">
                <a:solidFill>
                  <a:srgbClr val="40352D"/>
                </a:solidFill>
              </a:rPr>
              <a:t>ERD (주요 테이블)</a:t>
            </a:r>
            <a:endParaRPr sz="3438" b="1" i="0" u="none" strike="noStrike" cap="none">
              <a:solidFill>
                <a:srgbClr val="40352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9" name="Google Shape;579;p32"/>
          <p:cNvSpPr txBox="1"/>
          <p:nvPr/>
        </p:nvSpPr>
        <p:spPr>
          <a:xfrm>
            <a:off x="1122775" y="1124276"/>
            <a:ext cx="702900" cy="6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40"/>
              <a:buFont typeface="Arial"/>
              <a:buNone/>
            </a:pPr>
            <a:r>
              <a:rPr lang="en-US" sz="3939" b="0" i="0" u="none" strike="noStrike" cap="none">
                <a:solidFill>
                  <a:srgbClr val="86867D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sz="3939">
                <a:solidFill>
                  <a:srgbClr val="86867D"/>
                </a:solidFill>
              </a:rPr>
              <a:t>3</a:t>
            </a:r>
            <a:endParaRPr sz="3939" b="0" i="0" u="none" strike="noStrike" cap="none">
              <a:solidFill>
                <a:srgbClr val="86867D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0D9C6"/>
        </a:solidFill>
        <a:effectLst/>
      </p:bgPr>
    </p:bg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4" name="Google Shape;584;p33"/>
          <p:cNvGrpSpPr/>
          <p:nvPr/>
        </p:nvGrpSpPr>
        <p:grpSpPr>
          <a:xfrm>
            <a:off x="562434" y="365097"/>
            <a:ext cx="17163394" cy="9373345"/>
            <a:chOff x="0" y="-241102"/>
            <a:chExt cx="22884525" cy="12497794"/>
          </a:xfrm>
        </p:grpSpPr>
        <p:grpSp>
          <p:nvGrpSpPr>
            <p:cNvPr id="585" name="Google Shape;585;p33"/>
            <p:cNvGrpSpPr/>
            <p:nvPr/>
          </p:nvGrpSpPr>
          <p:grpSpPr>
            <a:xfrm>
              <a:off x="0" y="-241102"/>
              <a:ext cx="22884525" cy="12497794"/>
              <a:chOff x="0" y="-47625"/>
              <a:chExt cx="4520400" cy="2468700"/>
            </a:xfrm>
          </p:grpSpPr>
          <p:sp>
            <p:nvSpPr>
              <p:cNvPr id="586" name="Google Shape;586;p33"/>
              <p:cNvSpPr/>
              <p:nvPr/>
            </p:nvSpPr>
            <p:spPr>
              <a:xfrm>
                <a:off x="0" y="0"/>
                <a:ext cx="4520331" cy="2421020"/>
              </a:xfrm>
              <a:custGeom>
                <a:avLst/>
                <a:gdLst/>
                <a:ahLst/>
                <a:cxnLst/>
                <a:rect l="l" t="t" r="r" b="b"/>
                <a:pathLst>
                  <a:path w="4520331" h="2421020" extrusionOk="0">
                    <a:moveTo>
                      <a:pt x="0" y="0"/>
                    </a:moveTo>
                    <a:lnTo>
                      <a:pt x="4520331" y="0"/>
                    </a:lnTo>
                    <a:lnTo>
                      <a:pt x="4520331" y="2421020"/>
                    </a:lnTo>
                    <a:lnTo>
                      <a:pt x="0" y="242102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7" name="Google Shape;587;p33"/>
              <p:cNvSpPr txBox="1"/>
              <p:nvPr/>
            </p:nvSpPr>
            <p:spPr>
              <a:xfrm>
                <a:off x="0" y="-47625"/>
                <a:ext cx="4520400" cy="246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94444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88" name="Google Shape;588;p33"/>
            <p:cNvGrpSpPr/>
            <p:nvPr/>
          </p:nvGrpSpPr>
          <p:grpSpPr>
            <a:xfrm>
              <a:off x="191091" y="-53915"/>
              <a:ext cx="22501992" cy="12127219"/>
              <a:chOff x="0" y="-47625"/>
              <a:chExt cx="4444838" cy="2395500"/>
            </a:xfrm>
          </p:grpSpPr>
          <p:sp>
            <p:nvSpPr>
              <p:cNvPr id="589" name="Google Shape;589;p33"/>
              <p:cNvSpPr/>
              <p:nvPr/>
            </p:nvSpPr>
            <p:spPr>
              <a:xfrm>
                <a:off x="0" y="0"/>
                <a:ext cx="4444838" cy="2347819"/>
              </a:xfrm>
              <a:custGeom>
                <a:avLst/>
                <a:gdLst/>
                <a:ahLst/>
                <a:cxnLst/>
                <a:rect l="l" t="t" r="r" b="b"/>
                <a:pathLst>
                  <a:path w="4444838" h="2347819" extrusionOk="0">
                    <a:moveTo>
                      <a:pt x="0" y="0"/>
                    </a:moveTo>
                    <a:lnTo>
                      <a:pt x="4444838" y="0"/>
                    </a:lnTo>
                    <a:lnTo>
                      <a:pt x="4444838" y="2347819"/>
                    </a:lnTo>
                    <a:lnTo>
                      <a:pt x="0" y="2347819"/>
                    </a:lnTo>
                    <a:close/>
                  </a:path>
                </a:pathLst>
              </a:custGeom>
              <a:solidFill>
                <a:srgbClr val="FFFFFF"/>
              </a:solidFill>
              <a:ln w="209550" cap="sq" cmpd="sng">
                <a:solidFill>
                  <a:srgbClr val="C0C5B6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0" name="Google Shape;590;p33"/>
              <p:cNvSpPr txBox="1"/>
              <p:nvPr/>
            </p:nvSpPr>
            <p:spPr>
              <a:xfrm>
                <a:off x="0" y="-47625"/>
                <a:ext cx="4444800" cy="2395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94444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591" name="Google Shape;591;p33"/>
            <p:cNvCxnSpPr/>
            <p:nvPr/>
          </p:nvCxnSpPr>
          <p:spPr>
            <a:xfrm>
              <a:off x="206023" y="207734"/>
              <a:ext cx="263400" cy="255900"/>
            </a:xfrm>
            <a:prstGeom prst="straightConnector1">
              <a:avLst/>
            </a:prstGeom>
            <a:noFill/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92" name="Google Shape;592;p33"/>
            <p:cNvCxnSpPr/>
            <p:nvPr/>
          </p:nvCxnSpPr>
          <p:spPr>
            <a:xfrm>
              <a:off x="22384680" y="11791461"/>
              <a:ext cx="301200" cy="274800"/>
            </a:xfrm>
            <a:prstGeom prst="straightConnector1">
              <a:avLst/>
            </a:prstGeom>
            <a:noFill/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93" name="Google Shape;593;p33"/>
            <p:cNvCxnSpPr/>
            <p:nvPr/>
          </p:nvCxnSpPr>
          <p:spPr>
            <a:xfrm rot="10800000" flipH="1">
              <a:off x="206629" y="11811773"/>
              <a:ext cx="246000" cy="235800"/>
            </a:xfrm>
            <a:prstGeom prst="straightConnector1">
              <a:avLst/>
            </a:prstGeom>
            <a:noFill/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94" name="Google Shape;594;p33"/>
            <p:cNvCxnSpPr/>
            <p:nvPr/>
          </p:nvCxnSpPr>
          <p:spPr>
            <a:xfrm rot="10800000" flipH="1">
              <a:off x="22402264" y="226172"/>
              <a:ext cx="246000" cy="235800"/>
            </a:xfrm>
            <a:prstGeom prst="straightConnector1">
              <a:avLst/>
            </a:prstGeom>
            <a:noFill/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595" name="Google Shape;595;p33" title="화면 캡처 2025-12-01 153046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80675" y="1670200"/>
            <a:ext cx="14198124" cy="7313975"/>
          </a:xfrm>
          <a:prstGeom prst="rect">
            <a:avLst/>
          </a:prstGeom>
          <a:noFill/>
          <a:ln>
            <a:noFill/>
          </a:ln>
        </p:spPr>
      </p:pic>
      <p:sp>
        <p:nvSpPr>
          <p:cNvPr id="596" name="Google Shape;596;p33"/>
          <p:cNvSpPr txBox="1"/>
          <p:nvPr/>
        </p:nvSpPr>
        <p:spPr>
          <a:xfrm>
            <a:off x="1900015" y="1162826"/>
            <a:ext cx="9794400" cy="5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99"/>
              <a:buFont typeface="Arial"/>
              <a:buNone/>
            </a:pPr>
            <a:r>
              <a:rPr lang="en-US" sz="3438" b="1">
                <a:solidFill>
                  <a:srgbClr val="40352D"/>
                </a:solidFill>
              </a:rPr>
              <a:t>ERD (주요 업무 흐름)</a:t>
            </a:r>
            <a:endParaRPr sz="3438" b="1" i="0" u="none" strike="noStrike" cap="none">
              <a:solidFill>
                <a:srgbClr val="40352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7" name="Google Shape;597;p33"/>
          <p:cNvSpPr txBox="1"/>
          <p:nvPr/>
        </p:nvSpPr>
        <p:spPr>
          <a:xfrm>
            <a:off x="1122775" y="1124276"/>
            <a:ext cx="702900" cy="6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40"/>
              <a:buFont typeface="Arial"/>
              <a:buNone/>
            </a:pPr>
            <a:r>
              <a:rPr lang="en-US" sz="3939" b="0" i="0" u="none" strike="noStrike" cap="none">
                <a:solidFill>
                  <a:srgbClr val="86867D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sz="3939">
                <a:solidFill>
                  <a:srgbClr val="86867D"/>
                </a:solidFill>
              </a:rPr>
              <a:t>3</a:t>
            </a:r>
            <a:endParaRPr sz="3939" b="0" i="0" u="none" strike="noStrike" cap="none">
              <a:solidFill>
                <a:srgbClr val="86867D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0D9C6"/>
        </a:solidFill>
        <a:effectLst/>
      </p:bgPr>
    </p:bg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2" name="Google Shape;602;p34"/>
          <p:cNvGrpSpPr/>
          <p:nvPr/>
        </p:nvGrpSpPr>
        <p:grpSpPr>
          <a:xfrm>
            <a:off x="562434" y="365097"/>
            <a:ext cx="17163394" cy="9373345"/>
            <a:chOff x="0" y="-241102"/>
            <a:chExt cx="22884525" cy="12497794"/>
          </a:xfrm>
        </p:grpSpPr>
        <p:grpSp>
          <p:nvGrpSpPr>
            <p:cNvPr id="603" name="Google Shape;603;p34"/>
            <p:cNvGrpSpPr/>
            <p:nvPr/>
          </p:nvGrpSpPr>
          <p:grpSpPr>
            <a:xfrm>
              <a:off x="0" y="-241102"/>
              <a:ext cx="22884525" cy="12497794"/>
              <a:chOff x="0" y="-47625"/>
              <a:chExt cx="4520400" cy="2468700"/>
            </a:xfrm>
          </p:grpSpPr>
          <p:sp>
            <p:nvSpPr>
              <p:cNvPr id="604" name="Google Shape;604;p34"/>
              <p:cNvSpPr/>
              <p:nvPr/>
            </p:nvSpPr>
            <p:spPr>
              <a:xfrm>
                <a:off x="0" y="0"/>
                <a:ext cx="4520331" cy="2421020"/>
              </a:xfrm>
              <a:custGeom>
                <a:avLst/>
                <a:gdLst/>
                <a:ahLst/>
                <a:cxnLst/>
                <a:rect l="l" t="t" r="r" b="b"/>
                <a:pathLst>
                  <a:path w="4520331" h="2421020" extrusionOk="0">
                    <a:moveTo>
                      <a:pt x="0" y="0"/>
                    </a:moveTo>
                    <a:lnTo>
                      <a:pt x="4520331" y="0"/>
                    </a:lnTo>
                    <a:lnTo>
                      <a:pt x="4520331" y="2421020"/>
                    </a:lnTo>
                    <a:lnTo>
                      <a:pt x="0" y="242102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5" name="Google Shape;605;p34"/>
              <p:cNvSpPr txBox="1"/>
              <p:nvPr/>
            </p:nvSpPr>
            <p:spPr>
              <a:xfrm>
                <a:off x="0" y="-47625"/>
                <a:ext cx="4520400" cy="246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94444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06" name="Google Shape;606;p34"/>
            <p:cNvGrpSpPr/>
            <p:nvPr/>
          </p:nvGrpSpPr>
          <p:grpSpPr>
            <a:xfrm>
              <a:off x="191091" y="-53915"/>
              <a:ext cx="22501992" cy="12127219"/>
              <a:chOff x="0" y="-47625"/>
              <a:chExt cx="4444838" cy="2395500"/>
            </a:xfrm>
          </p:grpSpPr>
          <p:sp>
            <p:nvSpPr>
              <p:cNvPr id="607" name="Google Shape;607;p34"/>
              <p:cNvSpPr/>
              <p:nvPr/>
            </p:nvSpPr>
            <p:spPr>
              <a:xfrm>
                <a:off x="0" y="0"/>
                <a:ext cx="4444838" cy="2347819"/>
              </a:xfrm>
              <a:custGeom>
                <a:avLst/>
                <a:gdLst/>
                <a:ahLst/>
                <a:cxnLst/>
                <a:rect l="l" t="t" r="r" b="b"/>
                <a:pathLst>
                  <a:path w="4444838" h="2347819" extrusionOk="0">
                    <a:moveTo>
                      <a:pt x="0" y="0"/>
                    </a:moveTo>
                    <a:lnTo>
                      <a:pt x="4444838" y="0"/>
                    </a:lnTo>
                    <a:lnTo>
                      <a:pt x="4444838" y="2347819"/>
                    </a:lnTo>
                    <a:lnTo>
                      <a:pt x="0" y="2347819"/>
                    </a:lnTo>
                    <a:close/>
                  </a:path>
                </a:pathLst>
              </a:custGeom>
              <a:solidFill>
                <a:srgbClr val="FFFFFF"/>
              </a:solidFill>
              <a:ln w="209550" cap="sq" cmpd="sng">
                <a:solidFill>
                  <a:srgbClr val="C0C5B6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8" name="Google Shape;608;p34"/>
              <p:cNvSpPr txBox="1"/>
              <p:nvPr/>
            </p:nvSpPr>
            <p:spPr>
              <a:xfrm>
                <a:off x="0" y="-47625"/>
                <a:ext cx="4444800" cy="2395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94444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609" name="Google Shape;609;p34"/>
            <p:cNvCxnSpPr/>
            <p:nvPr/>
          </p:nvCxnSpPr>
          <p:spPr>
            <a:xfrm>
              <a:off x="206023" y="207734"/>
              <a:ext cx="263400" cy="255900"/>
            </a:xfrm>
            <a:prstGeom prst="straightConnector1">
              <a:avLst/>
            </a:prstGeom>
            <a:noFill/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10" name="Google Shape;610;p34"/>
            <p:cNvCxnSpPr/>
            <p:nvPr/>
          </p:nvCxnSpPr>
          <p:spPr>
            <a:xfrm>
              <a:off x="22384680" y="11791461"/>
              <a:ext cx="301200" cy="274800"/>
            </a:xfrm>
            <a:prstGeom prst="straightConnector1">
              <a:avLst/>
            </a:prstGeom>
            <a:noFill/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11" name="Google Shape;611;p34"/>
            <p:cNvCxnSpPr/>
            <p:nvPr/>
          </p:nvCxnSpPr>
          <p:spPr>
            <a:xfrm rot="10800000" flipH="1">
              <a:off x="206629" y="11811773"/>
              <a:ext cx="246000" cy="235800"/>
            </a:xfrm>
            <a:prstGeom prst="straightConnector1">
              <a:avLst/>
            </a:prstGeom>
            <a:noFill/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12" name="Google Shape;612;p34"/>
            <p:cNvCxnSpPr/>
            <p:nvPr/>
          </p:nvCxnSpPr>
          <p:spPr>
            <a:xfrm rot="10800000" flipH="1">
              <a:off x="22402264" y="226172"/>
              <a:ext cx="246000" cy="235800"/>
            </a:xfrm>
            <a:prstGeom prst="straightConnector1">
              <a:avLst/>
            </a:prstGeom>
            <a:noFill/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613" name="Google Shape;613;p34" title="화면 캡처 2025-12-01 153649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32713" y="2195500"/>
            <a:ext cx="13496925" cy="5895975"/>
          </a:xfrm>
          <a:prstGeom prst="rect">
            <a:avLst/>
          </a:prstGeom>
          <a:noFill/>
          <a:ln>
            <a:noFill/>
          </a:ln>
        </p:spPr>
      </p:pic>
      <p:sp>
        <p:nvSpPr>
          <p:cNvPr id="614" name="Google Shape;614;p34"/>
          <p:cNvSpPr txBox="1"/>
          <p:nvPr/>
        </p:nvSpPr>
        <p:spPr>
          <a:xfrm>
            <a:off x="2052415" y="1315226"/>
            <a:ext cx="9794400" cy="5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99"/>
              <a:buFont typeface="Arial"/>
              <a:buNone/>
            </a:pPr>
            <a:r>
              <a:rPr lang="en-US" sz="3438" b="1">
                <a:solidFill>
                  <a:srgbClr val="40352D"/>
                </a:solidFill>
              </a:rPr>
              <a:t>ERD (결재 문서 및 재무)</a:t>
            </a:r>
            <a:endParaRPr sz="3438" b="1" i="0" u="none" strike="noStrike" cap="none">
              <a:solidFill>
                <a:srgbClr val="40352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5" name="Google Shape;615;p34"/>
          <p:cNvSpPr txBox="1"/>
          <p:nvPr/>
        </p:nvSpPr>
        <p:spPr>
          <a:xfrm>
            <a:off x="1275175" y="1276676"/>
            <a:ext cx="702900" cy="6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40"/>
              <a:buFont typeface="Arial"/>
              <a:buNone/>
            </a:pPr>
            <a:r>
              <a:rPr lang="en-US" sz="3939" b="0" i="0" u="none" strike="noStrike" cap="none">
                <a:solidFill>
                  <a:srgbClr val="86867D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sz="3939">
                <a:solidFill>
                  <a:srgbClr val="86867D"/>
                </a:solidFill>
              </a:rPr>
              <a:t>3</a:t>
            </a:r>
            <a:endParaRPr sz="3939" b="0" i="0" u="none" strike="noStrike" cap="none">
              <a:solidFill>
                <a:srgbClr val="86867D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0D9C6"/>
        </a:solidFill>
        <a:effectLst/>
      </p:bgPr>
    </p:bg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0" name="Google Shape;620;p35"/>
          <p:cNvGrpSpPr/>
          <p:nvPr/>
        </p:nvGrpSpPr>
        <p:grpSpPr>
          <a:xfrm>
            <a:off x="562434" y="365097"/>
            <a:ext cx="17163394" cy="9373345"/>
            <a:chOff x="0" y="-241102"/>
            <a:chExt cx="22884524" cy="12497794"/>
          </a:xfrm>
        </p:grpSpPr>
        <p:grpSp>
          <p:nvGrpSpPr>
            <p:cNvPr id="621" name="Google Shape;621;p35"/>
            <p:cNvGrpSpPr/>
            <p:nvPr/>
          </p:nvGrpSpPr>
          <p:grpSpPr>
            <a:xfrm>
              <a:off x="0" y="-241102"/>
              <a:ext cx="22884524" cy="12497794"/>
              <a:chOff x="0" y="-47625"/>
              <a:chExt cx="4520400" cy="2468700"/>
            </a:xfrm>
          </p:grpSpPr>
          <p:sp>
            <p:nvSpPr>
              <p:cNvPr id="622" name="Google Shape;622;p35"/>
              <p:cNvSpPr/>
              <p:nvPr/>
            </p:nvSpPr>
            <p:spPr>
              <a:xfrm>
                <a:off x="0" y="0"/>
                <a:ext cx="4520331" cy="2421020"/>
              </a:xfrm>
              <a:custGeom>
                <a:avLst/>
                <a:gdLst/>
                <a:ahLst/>
                <a:cxnLst/>
                <a:rect l="l" t="t" r="r" b="b"/>
                <a:pathLst>
                  <a:path w="4520331" h="2421020" extrusionOk="0">
                    <a:moveTo>
                      <a:pt x="0" y="0"/>
                    </a:moveTo>
                    <a:lnTo>
                      <a:pt x="4520331" y="0"/>
                    </a:lnTo>
                    <a:lnTo>
                      <a:pt x="4520331" y="2421020"/>
                    </a:lnTo>
                    <a:lnTo>
                      <a:pt x="0" y="242102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00" tIns="45700" rIns="91400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45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3" name="Google Shape;623;p35"/>
              <p:cNvSpPr txBox="1"/>
              <p:nvPr/>
            </p:nvSpPr>
            <p:spPr>
              <a:xfrm>
                <a:off x="0" y="-47625"/>
                <a:ext cx="4520400" cy="246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94444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45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24" name="Google Shape;624;p35"/>
            <p:cNvGrpSpPr/>
            <p:nvPr/>
          </p:nvGrpSpPr>
          <p:grpSpPr>
            <a:xfrm>
              <a:off x="191091" y="-53915"/>
              <a:ext cx="22501992" cy="12127219"/>
              <a:chOff x="0" y="-47625"/>
              <a:chExt cx="4444838" cy="2395500"/>
            </a:xfrm>
          </p:grpSpPr>
          <p:sp>
            <p:nvSpPr>
              <p:cNvPr id="625" name="Google Shape;625;p35"/>
              <p:cNvSpPr/>
              <p:nvPr/>
            </p:nvSpPr>
            <p:spPr>
              <a:xfrm>
                <a:off x="0" y="0"/>
                <a:ext cx="4444838" cy="2347819"/>
              </a:xfrm>
              <a:custGeom>
                <a:avLst/>
                <a:gdLst/>
                <a:ahLst/>
                <a:cxnLst/>
                <a:rect l="l" t="t" r="r" b="b"/>
                <a:pathLst>
                  <a:path w="4444838" h="2347819" extrusionOk="0">
                    <a:moveTo>
                      <a:pt x="0" y="0"/>
                    </a:moveTo>
                    <a:lnTo>
                      <a:pt x="4444838" y="0"/>
                    </a:lnTo>
                    <a:lnTo>
                      <a:pt x="4444838" y="2347819"/>
                    </a:lnTo>
                    <a:lnTo>
                      <a:pt x="0" y="2347819"/>
                    </a:lnTo>
                    <a:close/>
                  </a:path>
                </a:pathLst>
              </a:custGeom>
              <a:solidFill>
                <a:srgbClr val="FFFFFF"/>
              </a:solidFill>
              <a:ln w="209550" cap="sq" cmpd="sng">
                <a:solidFill>
                  <a:srgbClr val="C0C5B6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00" tIns="45700" rIns="91400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45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6" name="Google Shape;626;p35"/>
              <p:cNvSpPr txBox="1"/>
              <p:nvPr/>
            </p:nvSpPr>
            <p:spPr>
              <a:xfrm>
                <a:off x="0" y="-47625"/>
                <a:ext cx="4444800" cy="2395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94444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45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627" name="Google Shape;627;p35"/>
            <p:cNvCxnSpPr/>
            <p:nvPr/>
          </p:nvCxnSpPr>
          <p:spPr>
            <a:xfrm>
              <a:off x="206023" y="207734"/>
              <a:ext cx="263400" cy="255900"/>
            </a:xfrm>
            <a:prstGeom prst="straightConnector1">
              <a:avLst/>
            </a:prstGeom>
            <a:noFill/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28" name="Google Shape;628;p35"/>
            <p:cNvCxnSpPr/>
            <p:nvPr/>
          </p:nvCxnSpPr>
          <p:spPr>
            <a:xfrm>
              <a:off x="22384680" y="11791461"/>
              <a:ext cx="301200" cy="274800"/>
            </a:xfrm>
            <a:prstGeom prst="straightConnector1">
              <a:avLst/>
            </a:prstGeom>
            <a:noFill/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29" name="Google Shape;629;p35"/>
            <p:cNvCxnSpPr/>
            <p:nvPr/>
          </p:nvCxnSpPr>
          <p:spPr>
            <a:xfrm rot="10800000" flipH="1">
              <a:off x="206629" y="11811773"/>
              <a:ext cx="246000" cy="235800"/>
            </a:xfrm>
            <a:prstGeom prst="straightConnector1">
              <a:avLst/>
            </a:prstGeom>
            <a:noFill/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30" name="Google Shape;630;p35"/>
            <p:cNvCxnSpPr/>
            <p:nvPr/>
          </p:nvCxnSpPr>
          <p:spPr>
            <a:xfrm rot="10800000" flipH="1">
              <a:off x="22402264" y="226172"/>
              <a:ext cx="246000" cy="235800"/>
            </a:xfrm>
            <a:prstGeom prst="straightConnector1">
              <a:avLst/>
            </a:prstGeom>
            <a:noFill/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631" name="Google Shape;631;p35"/>
          <p:cNvSpPr txBox="1"/>
          <p:nvPr/>
        </p:nvSpPr>
        <p:spPr>
          <a:xfrm>
            <a:off x="2948611" y="1799339"/>
            <a:ext cx="60837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6000" b="1" i="0" u="none" strike="noStrike" cap="none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API 명세서</a:t>
            </a:r>
            <a:endParaRPr sz="6000" b="1" i="0" u="none" strike="noStrike" cap="none">
              <a:solidFill>
                <a:srgbClr val="40352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2" name="Google Shape;632;p35"/>
          <p:cNvSpPr txBox="1"/>
          <p:nvPr/>
        </p:nvSpPr>
        <p:spPr>
          <a:xfrm>
            <a:off x="1815449" y="1837889"/>
            <a:ext cx="981000" cy="8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5"/>
              <a:buFont typeface="Arial"/>
              <a:buNone/>
            </a:pPr>
            <a:r>
              <a:rPr lang="en-US" sz="5499" b="0" i="0" u="none" strike="noStrike" cap="none">
                <a:solidFill>
                  <a:srgbClr val="86867D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sz="5499">
                <a:solidFill>
                  <a:srgbClr val="86867D"/>
                </a:solidFill>
              </a:rPr>
              <a:t>4</a:t>
            </a:r>
            <a:endParaRPr sz="5499" b="0" i="0" u="none" strike="noStrike" cap="none">
              <a:solidFill>
                <a:srgbClr val="86867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33" name="Google Shape;633;p35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19625" y="3373000"/>
            <a:ext cx="5286375" cy="481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4" name="Google Shape;634;p35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382250" y="3373000"/>
            <a:ext cx="5286375" cy="481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5" name="Google Shape;635;p35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629150" y="3382525"/>
            <a:ext cx="5267325" cy="92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6" name="Google Shape;636;p35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391775" y="3382525"/>
            <a:ext cx="5267325" cy="92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7" name="Google Shape;637;p35" descr="image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857750" y="4535050"/>
            <a:ext cx="4810124" cy="49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8" name="Google Shape;638;p35" descr="image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857750" y="5144650"/>
            <a:ext cx="4810124" cy="49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9" name="Google Shape;639;p35" descr="image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857750" y="5754250"/>
            <a:ext cx="4810124" cy="49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0" name="Google Shape;640;p35" descr="image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857750" y="6363850"/>
            <a:ext cx="4810124" cy="49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1" name="Google Shape;641;p35" descr="image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3857750" y="6973450"/>
            <a:ext cx="4810124" cy="49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2" name="Google Shape;642;p35" descr="image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620375" y="4535050"/>
            <a:ext cx="4810124" cy="49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3" name="Google Shape;643;p35" descr="image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620375" y="5144650"/>
            <a:ext cx="4810124" cy="49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4" name="Google Shape;644;p35" descr="image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620375" y="5754250"/>
            <a:ext cx="4810124" cy="49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Google Shape;645;p35" descr="image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9620375" y="6363850"/>
            <a:ext cx="4810124" cy="49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p35" descr="image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9620375" y="6973450"/>
            <a:ext cx="4810124" cy="495300"/>
          </a:xfrm>
          <a:prstGeom prst="rect">
            <a:avLst/>
          </a:prstGeom>
          <a:noFill/>
          <a:ln>
            <a:noFill/>
          </a:ln>
        </p:spPr>
      </p:pic>
      <p:sp>
        <p:nvSpPr>
          <p:cNvPr id="647" name="Google Shape;647;p35"/>
          <p:cNvSpPr txBox="1"/>
          <p:nvPr/>
        </p:nvSpPr>
        <p:spPr>
          <a:xfrm>
            <a:off x="4467275" y="3565050"/>
            <a:ext cx="25272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7C2D12"/>
                </a:solidFill>
                <a:latin typeface="Noto Sans KR"/>
                <a:ea typeface="Noto Sans KR"/>
                <a:cs typeface="Noto Sans KR"/>
                <a:sym typeface="Noto Sans KR"/>
              </a:rPr>
              <a:t>재고(api/inventory) </a:t>
            </a:r>
            <a:endParaRPr sz="1800" b="1" i="0" u="none" strike="noStrike" cap="none">
              <a:solidFill>
                <a:srgbClr val="7C2D12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7C2D12"/>
                </a:solidFill>
                <a:latin typeface="Noto Sans KR"/>
                <a:ea typeface="Noto Sans KR"/>
                <a:cs typeface="Noto Sans KR"/>
                <a:sym typeface="Noto Sans KR"/>
              </a:rPr>
              <a:t>생산 (api/production)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8" name="Google Shape;648;p35"/>
          <p:cNvSpPr txBox="1"/>
          <p:nvPr/>
        </p:nvSpPr>
        <p:spPr>
          <a:xfrm>
            <a:off x="10229900" y="3565050"/>
            <a:ext cx="2989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713F12"/>
                </a:solidFill>
                <a:latin typeface="Noto Sans KR"/>
                <a:ea typeface="Noto Sans KR"/>
                <a:cs typeface="Noto Sans KR"/>
                <a:sym typeface="Noto Sans KR"/>
              </a:rPr>
              <a:t>판매(api/transaction)</a:t>
            </a:r>
            <a:endParaRPr sz="1800" b="1" i="0" u="none" strike="noStrike" cap="none">
              <a:solidFill>
                <a:srgbClr val="713F12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713F12"/>
                </a:solidFill>
                <a:latin typeface="Noto Sans KR"/>
                <a:ea typeface="Noto Sans KR"/>
                <a:cs typeface="Noto Sans KR"/>
                <a:sym typeface="Noto Sans KR"/>
              </a:rPr>
              <a:t>재무 (api/finance)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9" name="Google Shape;649;p35"/>
          <p:cNvSpPr/>
          <p:nvPr/>
        </p:nvSpPr>
        <p:spPr>
          <a:xfrm>
            <a:off x="4019675" y="4658875"/>
            <a:ext cx="523800" cy="247800"/>
          </a:xfrm>
          <a:prstGeom prst="roundRect">
            <a:avLst>
              <a:gd name="adj" fmla="val 15384"/>
            </a:avLst>
          </a:prstGeom>
          <a:solidFill>
            <a:srgbClr val="DBEAFE"/>
          </a:solidFill>
          <a:ln>
            <a:noFill/>
          </a:ln>
        </p:spPr>
        <p:txBody>
          <a:bodyPr spcFirstLastPara="1" wrap="square" lIns="91400" tIns="45700" rIns="914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0" name="Google Shape;650;p35"/>
          <p:cNvSpPr txBox="1"/>
          <p:nvPr/>
        </p:nvSpPr>
        <p:spPr>
          <a:xfrm>
            <a:off x="4095875" y="4696975"/>
            <a:ext cx="371400" cy="1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75"/>
              <a:buFont typeface="Arial"/>
              <a:buNone/>
            </a:pPr>
            <a:r>
              <a:rPr lang="en-US" sz="975" b="1" i="0" u="none" strike="noStrike" cap="none">
                <a:solidFill>
                  <a:srgbClr val="1E40AF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GET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1" name="Google Shape;651;p35"/>
          <p:cNvSpPr txBox="1"/>
          <p:nvPr/>
        </p:nvSpPr>
        <p:spPr>
          <a:xfrm>
            <a:off x="4657850" y="4692212"/>
            <a:ext cx="3277500" cy="1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r>
              <a:rPr lang="en-US" sz="1125" b="1" i="0" u="none" strike="noStrike" cap="none">
                <a:solidFill>
                  <a:srgbClr val="334155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/api/inventory/stock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2" name="Google Shape;652;p35"/>
          <p:cNvSpPr txBox="1"/>
          <p:nvPr/>
        </p:nvSpPr>
        <p:spPr>
          <a:xfrm>
            <a:off x="7935491" y="4696975"/>
            <a:ext cx="570600" cy="1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rgbClr val="64748B"/>
                </a:solidFill>
                <a:latin typeface="Noto Sans KR"/>
                <a:ea typeface="Noto Sans KR"/>
                <a:cs typeface="Noto Sans KR"/>
                <a:sym typeface="Noto Sans KR"/>
              </a:rPr>
              <a:t>재고 조회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3" name="Google Shape;653;p35"/>
          <p:cNvSpPr/>
          <p:nvPr/>
        </p:nvSpPr>
        <p:spPr>
          <a:xfrm>
            <a:off x="4019675" y="5268475"/>
            <a:ext cx="523800" cy="247800"/>
          </a:xfrm>
          <a:prstGeom prst="roundRect">
            <a:avLst>
              <a:gd name="adj" fmla="val 15384"/>
            </a:avLst>
          </a:prstGeom>
          <a:solidFill>
            <a:srgbClr val="DCFCE7"/>
          </a:solidFill>
          <a:ln>
            <a:noFill/>
          </a:ln>
        </p:spPr>
        <p:txBody>
          <a:bodyPr spcFirstLastPara="1" wrap="square" lIns="91400" tIns="45700" rIns="914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4" name="Google Shape;654;p35"/>
          <p:cNvSpPr txBox="1"/>
          <p:nvPr/>
        </p:nvSpPr>
        <p:spPr>
          <a:xfrm>
            <a:off x="4095875" y="5306575"/>
            <a:ext cx="371400" cy="1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75"/>
              <a:buFont typeface="Arial"/>
              <a:buNone/>
            </a:pPr>
            <a:r>
              <a:rPr lang="en-US" sz="975" b="1" i="0" u="none" strike="noStrike" cap="none">
                <a:solidFill>
                  <a:srgbClr val="166534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POST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5" name="Google Shape;655;p35"/>
          <p:cNvSpPr txBox="1"/>
          <p:nvPr/>
        </p:nvSpPr>
        <p:spPr>
          <a:xfrm>
            <a:off x="4657850" y="5301812"/>
            <a:ext cx="3277500" cy="1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r>
              <a:rPr lang="en-US" sz="1125" b="1" i="0" u="none" strike="noStrike" cap="none">
                <a:solidFill>
                  <a:srgbClr val="334155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/api/inventory/inbound/add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6" name="Google Shape;656;p35"/>
          <p:cNvSpPr txBox="1"/>
          <p:nvPr/>
        </p:nvSpPr>
        <p:spPr>
          <a:xfrm>
            <a:off x="7935491" y="5306575"/>
            <a:ext cx="570600" cy="1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rgbClr val="64748B"/>
                </a:solidFill>
                <a:latin typeface="Noto Sans KR"/>
                <a:ea typeface="Noto Sans KR"/>
                <a:cs typeface="Noto Sans KR"/>
                <a:sym typeface="Noto Sans KR"/>
              </a:rPr>
              <a:t>입고 등록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7" name="Google Shape;657;p35"/>
          <p:cNvSpPr/>
          <p:nvPr/>
        </p:nvSpPr>
        <p:spPr>
          <a:xfrm>
            <a:off x="4019675" y="5878075"/>
            <a:ext cx="523800" cy="247800"/>
          </a:xfrm>
          <a:prstGeom prst="roundRect">
            <a:avLst>
              <a:gd name="adj" fmla="val 15384"/>
            </a:avLst>
          </a:prstGeom>
          <a:solidFill>
            <a:srgbClr val="DBEAFE"/>
          </a:solidFill>
          <a:ln>
            <a:noFill/>
          </a:ln>
        </p:spPr>
        <p:txBody>
          <a:bodyPr spcFirstLastPara="1" wrap="square" lIns="91400" tIns="45700" rIns="914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8" name="Google Shape;658;p35"/>
          <p:cNvSpPr txBox="1"/>
          <p:nvPr/>
        </p:nvSpPr>
        <p:spPr>
          <a:xfrm>
            <a:off x="4095875" y="5916175"/>
            <a:ext cx="371400" cy="1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75"/>
              <a:buFont typeface="Arial"/>
              <a:buNone/>
            </a:pPr>
            <a:r>
              <a:rPr lang="en-US" sz="975" b="1" i="0" u="none" strike="noStrike" cap="none">
                <a:solidFill>
                  <a:srgbClr val="1E40AF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GET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9" name="Google Shape;659;p35"/>
          <p:cNvSpPr txBox="1"/>
          <p:nvPr/>
        </p:nvSpPr>
        <p:spPr>
          <a:xfrm>
            <a:off x="4657850" y="5911412"/>
            <a:ext cx="3314700" cy="1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r>
              <a:rPr lang="en-US" sz="1125" b="1" i="0" u="none" strike="noStrike" cap="none">
                <a:solidFill>
                  <a:srgbClr val="334155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/api/production/work_order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0" name="Google Shape;660;p35"/>
          <p:cNvSpPr txBox="1"/>
          <p:nvPr/>
        </p:nvSpPr>
        <p:spPr>
          <a:xfrm>
            <a:off x="7972550" y="5916175"/>
            <a:ext cx="533400" cy="1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rgbClr val="64748B"/>
                </a:solidFill>
                <a:latin typeface="Noto Sans KR"/>
                <a:ea typeface="Noto Sans KR"/>
                <a:cs typeface="Noto Sans KR"/>
                <a:sym typeface="Noto Sans KR"/>
              </a:rPr>
              <a:t>작업지시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1" name="Google Shape;661;p35"/>
          <p:cNvSpPr/>
          <p:nvPr/>
        </p:nvSpPr>
        <p:spPr>
          <a:xfrm>
            <a:off x="4019675" y="6487675"/>
            <a:ext cx="523800" cy="247800"/>
          </a:xfrm>
          <a:prstGeom prst="roundRect">
            <a:avLst>
              <a:gd name="adj" fmla="val 15384"/>
            </a:avLst>
          </a:prstGeom>
          <a:solidFill>
            <a:srgbClr val="DCFCE7"/>
          </a:solidFill>
          <a:ln>
            <a:noFill/>
          </a:ln>
        </p:spPr>
        <p:txBody>
          <a:bodyPr spcFirstLastPara="1" wrap="square" lIns="91400" tIns="45700" rIns="914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2" name="Google Shape;662;p35"/>
          <p:cNvSpPr txBox="1"/>
          <p:nvPr/>
        </p:nvSpPr>
        <p:spPr>
          <a:xfrm>
            <a:off x="4095875" y="6525775"/>
            <a:ext cx="371400" cy="1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75"/>
              <a:buFont typeface="Arial"/>
              <a:buNone/>
            </a:pPr>
            <a:r>
              <a:rPr lang="en-US" sz="975" b="1" i="0" u="none" strike="noStrike" cap="none">
                <a:solidFill>
                  <a:srgbClr val="166534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POST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3" name="Google Shape;663;p35"/>
          <p:cNvSpPr txBox="1"/>
          <p:nvPr/>
        </p:nvSpPr>
        <p:spPr>
          <a:xfrm>
            <a:off x="4657850" y="6521012"/>
            <a:ext cx="3277500" cy="1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r>
              <a:rPr lang="en-US" sz="1125" b="1" i="0" u="none" strike="noStrike" cap="none">
                <a:solidFill>
                  <a:srgbClr val="334155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/api/production/work_order/add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4" name="Google Shape;664;p35"/>
          <p:cNvSpPr txBox="1"/>
          <p:nvPr/>
        </p:nvSpPr>
        <p:spPr>
          <a:xfrm>
            <a:off x="7935491" y="6525775"/>
            <a:ext cx="570600" cy="1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rgbClr val="64748B"/>
                </a:solidFill>
                <a:latin typeface="Noto Sans KR"/>
                <a:ea typeface="Noto Sans KR"/>
                <a:cs typeface="Noto Sans KR"/>
                <a:sym typeface="Noto Sans KR"/>
              </a:rPr>
              <a:t>작업 등록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5" name="Google Shape;665;p35"/>
          <p:cNvSpPr/>
          <p:nvPr/>
        </p:nvSpPr>
        <p:spPr>
          <a:xfrm>
            <a:off x="4019675" y="7097275"/>
            <a:ext cx="523800" cy="247800"/>
          </a:xfrm>
          <a:prstGeom prst="roundRect">
            <a:avLst>
              <a:gd name="adj" fmla="val 15384"/>
            </a:avLst>
          </a:prstGeom>
          <a:solidFill>
            <a:srgbClr val="DBEAFE"/>
          </a:solidFill>
          <a:ln>
            <a:noFill/>
          </a:ln>
        </p:spPr>
        <p:txBody>
          <a:bodyPr spcFirstLastPara="1" wrap="square" lIns="91400" tIns="45700" rIns="914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6" name="Google Shape;666;p35"/>
          <p:cNvSpPr txBox="1"/>
          <p:nvPr/>
        </p:nvSpPr>
        <p:spPr>
          <a:xfrm>
            <a:off x="4095875" y="7135375"/>
            <a:ext cx="371400" cy="1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75"/>
              <a:buFont typeface="Arial"/>
              <a:buNone/>
            </a:pPr>
            <a:r>
              <a:rPr lang="en-US" sz="975" b="1" i="0" u="none" strike="noStrike" cap="none">
                <a:solidFill>
                  <a:srgbClr val="1E40AF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GET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7" name="Google Shape;667;p35"/>
          <p:cNvSpPr txBox="1"/>
          <p:nvPr/>
        </p:nvSpPr>
        <p:spPr>
          <a:xfrm>
            <a:off x="4657850" y="7130612"/>
            <a:ext cx="3240600" cy="1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r>
              <a:rPr lang="en-US" sz="1125" b="1" i="0" u="none" strike="noStrike" cap="none">
                <a:solidFill>
                  <a:srgbClr val="334155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/api/production/bom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8" name="Google Shape;668;p35"/>
          <p:cNvSpPr txBox="1"/>
          <p:nvPr/>
        </p:nvSpPr>
        <p:spPr>
          <a:xfrm>
            <a:off x="7898433" y="7135375"/>
            <a:ext cx="607500" cy="1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rgbClr val="64748B"/>
                </a:solidFill>
                <a:latin typeface="Noto Sans KR"/>
                <a:ea typeface="Noto Sans KR"/>
                <a:cs typeface="Noto Sans KR"/>
                <a:sym typeface="Noto Sans KR"/>
              </a:rPr>
              <a:t>BOM 조회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9" name="Google Shape;669;p35"/>
          <p:cNvSpPr/>
          <p:nvPr/>
        </p:nvSpPr>
        <p:spPr>
          <a:xfrm>
            <a:off x="9782300" y="4658875"/>
            <a:ext cx="523800" cy="247800"/>
          </a:xfrm>
          <a:prstGeom prst="roundRect">
            <a:avLst>
              <a:gd name="adj" fmla="val 15384"/>
            </a:avLst>
          </a:prstGeom>
          <a:solidFill>
            <a:srgbClr val="DBEAFE"/>
          </a:solidFill>
          <a:ln>
            <a:noFill/>
          </a:ln>
        </p:spPr>
        <p:txBody>
          <a:bodyPr spcFirstLastPara="1" wrap="square" lIns="91400" tIns="45700" rIns="914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0" name="Google Shape;670;p35"/>
          <p:cNvSpPr txBox="1"/>
          <p:nvPr/>
        </p:nvSpPr>
        <p:spPr>
          <a:xfrm>
            <a:off x="9858500" y="4696975"/>
            <a:ext cx="371400" cy="1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75"/>
              <a:buFont typeface="Arial"/>
              <a:buNone/>
            </a:pPr>
            <a:r>
              <a:rPr lang="en-US" sz="975" b="1" i="0" u="none" strike="noStrike" cap="none">
                <a:solidFill>
                  <a:srgbClr val="1E40AF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GET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1" name="Google Shape;671;p35"/>
          <p:cNvSpPr txBox="1"/>
          <p:nvPr/>
        </p:nvSpPr>
        <p:spPr>
          <a:xfrm>
            <a:off x="10420475" y="4692212"/>
            <a:ext cx="3277500" cy="1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r>
              <a:rPr lang="en-US" sz="1125" b="1" i="0" u="none" strike="noStrike" cap="none">
                <a:solidFill>
                  <a:srgbClr val="334155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/api/sale/list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2" name="Google Shape;672;p35"/>
          <p:cNvSpPr txBox="1"/>
          <p:nvPr/>
        </p:nvSpPr>
        <p:spPr>
          <a:xfrm>
            <a:off x="13698116" y="4696975"/>
            <a:ext cx="570600" cy="1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rgbClr val="64748B"/>
                </a:solidFill>
                <a:latin typeface="Noto Sans KR"/>
                <a:ea typeface="Noto Sans KR"/>
                <a:cs typeface="Noto Sans KR"/>
                <a:sym typeface="Noto Sans KR"/>
              </a:rPr>
              <a:t>판매 조회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3" name="Google Shape;673;p35"/>
          <p:cNvSpPr/>
          <p:nvPr/>
        </p:nvSpPr>
        <p:spPr>
          <a:xfrm>
            <a:off x="9782300" y="5268475"/>
            <a:ext cx="523800" cy="247800"/>
          </a:xfrm>
          <a:prstGeom prst="roundRect">
            <a:avLst>
              <a:gd name="adj" fmla="val 15384"/>
            </a:avLst>
          </a:prstGeom>
          <a:solidFill>
            <a:srgbClr val="DCFCE7"/>
          </a:solidFill>
          <a:ln>
            <a:noFill/>
          </a:ln>
        </p:spPr>
        <p:txBody>
          <a:bodyPr spcFirstLastPara="1" wrap="square" lIns="91400" tIns="45700" rIns="914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4" name="Google Shape;674;p35"/>
          <p:cNvSpPr txBox="1"/>
          <p:nvPr/>
        </p:nvSpPr>
        <p:spPr>
          <a:xfrm>
            <a:off x="9858500" y="5306575"/>
            <a:ext cx="371400" cy="1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75"/>
              <a:buFont typeface="Arial"/>
              <a:buNone/>
            </a:pPr>
            <a:r>
              <a:rPr lang="en-US" sz="975" b="1" i="0" u="none" strike="noStrike" cap="none">
                <a:solidFill>
                  <a:srgbClr val="166534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POST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5" name="Google Shape;675;p35"/>
          <p:cNvSpPr txBox="1"/>
          <p:nvPr/>
        </p:nvSpPr>
        <p:spPr>
          <a:xfrm>
            <a:off x="10420475" y="5301812"/>
            <a:ext cx="3277500" cy="1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r>
              <a:rPr lang="en-US" sz="1125" b="1" i="0" u="none" strike="noStrike" cap="none">
                <a:solidFill>
                  <a:srgbClr val="334155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/api/sale/add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6" name="Google Shape;676;p35"/>
          <p:cNvSpPr txBox="1"/>
          <p:nvPr/>
        </p:nvSpPr>
        <p:spPr>
          <a:xfrm>
            <a:off x="13698116" y="5306575"/>
            <a:ext cx="570600" cy="1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rgbClr val="64748B"/>
                </a:solidFill>
                <a:latin typeface="Noto Sans KR"/>
                <a:ea typeface="Noto Sans KR"/>
                <a:cs typeface="Noto Sans KR"/>
                <a:sym typeface="Noto Sans KR"/>
              </a:rPr>
              <a:t>판매 등록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7" name="Google Shape;677;p35"/>
          <p:cNvSpPr/>
          <p:nvPr/>
        </p:nvSpPr>
        <p:spPr>
          <a:xfrm>
            <a:off x="9782300" y="5878075"/>
            <a:ext cx="523800" cy="247800"/>
          </a:xfrm>
          <a:prstGeom prst="roundRect">
            <a:avLst>
              <a:gd name="adj" fmla="val 15384"/>
            </a:avLst>
          </a:prstGeom>
          <a:solidFill>
            <a:srgbClr val="DBEAFE"/>
          </a:solidFill>
          <a:ln>
            <a:noFill/>
          </a:ln>
        </p:spPr>
        <p:txBody>
          <a:bodyPr spcFirstLastPara="1" wrap="square" lIns="91400" tIns="45700" rIns="914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8" name="Google Shape;678;p35"/>
          <p:cNvSpPr txBox="1"/>
          <p:nvPr/>
        </p:nvSpPr>
        <p:spPr>
          <a:xfrm>
            <a:off x="9858500" y="5916175"/>
            <a:ext cx="371400" cy="1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75"/>
              <a:buFont typeface="Arial"/>
              <a:buNone/>
            </a:pPr>
            <a:r>
              <a:rPr lang="en-US" sz="975" b="1" i="0" u="none" strike="noStrike" cap="none">
                <a:solidFill>
                  <a:srgbClr val="1E40AF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GET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9" name="Google Shape;679;p35"/>
          <p:cNvSpPr txBox="1"/>
          <p:nvPr/>
        </p:nvSpPr>
        <p:spPr>
          <a:xfrm>
            <a:off x="10420475" y="5911412"/>
            <a:ext cx="3277500" cy="1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r>
              <a:rPr lang="en-US" sz="1125" b="1" i="0" u="none" strike="noStrike" cap="none">
                <a:solidFill>
                  <a:srgbClr val="334155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/api/purchase/list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0" name="Google Shape;680;p35"/>
          <p:cNvSpPr txBox="1"/>
          <p:nvPr/>
        </p:nvSpPr>
        <p:spPr>
          <a:xfrm>
            <a:off x="13698116" y="5916175"/>
            <a:ext cx="570600" cy="1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rgbClr val="64748B"/>
                </a:solidFill>
                <a:latin typeface="Noto Sans KR"/>
                <a:ea typeface="Noto Sans KR"/>
                <a:cs typeface="Noto Sans KR"/>
                <a:sym typeface="Noto Sans KR"/>
              </a:rPr>
              <a:t>구매 발주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1" name="Google Shape;681;p35"/>
          <p:cNvSpPr/>
          <p:nvPr/>
        </p:nvSpPr>
        <p:spPr>
          <a:xfrm>
            <a:off x="9782300" y="6487675"/>
            <a:ext cx="523800" cy="247800"/>
          </a:xfrm>
          <a:prstGeom prst="roundRect">
            <a:avLst>
              <a:gd name="adj" fmla="val 15384"/>
            </a:avLst>
          </a:prstGeom>
          <a:solidFill>
            <a:srgbClr val="DBEAFE"/>
          </a:solidFill>
          <a:ln>
            <a:noFill/>
          </a:ln>
        </p:spPr>
        <p:txBody>
          <a:bodyPr spcFirstLastPara="1" wrap="square" lIns="91400" tIns="45700" rIns="914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2" name="Google Shape;682;p35"/>
          <p:cNvSpPr txBox="1"/>
          <p:nvPr/>
        </p:nvSpPr>
        <p:spPr>
          <a:xfrm>
            <a:off x="9858500" y="6525775"/>
            <a:ext cx="371400" cy="1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75"/>
              <a:buFont typeface="Arial"/>
              <a:buNone/>
            </a:pPr>
            <a:r>
              <a:rPr lang="en-US" sz="975" b="1" i="0" u="none" strike="noStrike" cap="none">
                <a:solidFill>
                  <a:srgbClr val="1E40AF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GET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3" name="Google Shape;683;p35"/>
          <p:cNvSpPr txBox="1"/>
          <p:nvPr/>
        </p:nvSpPr>
        <p:spPr>
          <a:xfrm>
            <a:off x="10420475" y="6521012"/>
            <a:ext cx="3277500" cy="1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r>
              <a:rPr lang="en-US" sz="1125" b="1" i="0" u="none" strike="noStrike" cap="none">
                <a:solidFill>
                  <a:srgbClr val="334155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/api/finance/profit/list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4" name="Google Shape;684;p35"/>
          <p:cNvSpPr txBox="1"/>
          <p:nvPr/>
        </p:nvSpPr>
        <p:spPr>
          <a:xfrm>
            <a:off x="13698116" y="6525775"/>
            <a:ext cx="570600" cy="1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rgbClr val="64748B"/>
                </a:solidFill>
                <a:latin typeface="Noto Sans KR"/>
                <a:ea typeface="Noto Sans KR"/>
                <a:cs typeface="Noto Sans KR"/>
                <a:sym typeface="Noto Sans KR"/>
              </a:rPr>
              <a:t>수익 내역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5" name="Google Shape;685;p35"/>
          <p:cNvSpPr/>
          <p:nvPr/>
        </p:nvSpPr>
        <p:spPr>
          <a:xfrm>
            <a:off x="9782300" y="7097275"/>
            <a:ext cx="523800" cy="247800"/>
          </a:xfrm>
          <a:prstGeom prst="roundRect">
            <a:avLst>
              <a:gd name="adj" fmla="val 15384"/>
            </a:avLst>
          </a:prstGeom>
          <a:solidFill>
            <a:srgbClr val="DBEAFE"/>
          </a:solidFill>
          <a:ln>
            <a:noFill/>
          </a:ln>
        </p:spPr>
        <p:txBody>
          <a:bodyPr spcFirstLastPara="1" wrap="square" lIns="91400" tIns="45700" rIns="914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6" name="Google Shape;686;p35"/>
          <p:cNvSpPr txBox="1"/>
          <p:nvPr/>
        </p:nvSpPr>
        <p:spPr>
          <a:xfrm>
            <a:off x="9858500" y="7135375"/>
            <a:ext cx="371400" cy="1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75"/>
              <a:buFont typeface="Arial"/>
              <a:buNone/>
            </a:pPr>
            <a:r>
              <a:rPr lang="en-US" sz="975" b="1" i="0" u="none" strike="noStrike" cap="none">
                <a:solidFill>
                  <a:srgbClr val="1E40AF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GET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7" name="Google Shape;687;p35"/>
          <p:cNvSpPr txBox="1"/>
          <p:nvPr/>
        </p:nvSpPr>
        <p:spPr>
          <a:xfrm>
            <a:off x="10420475" y="7130612"/>
            <a:ext cx="3448200" cy="1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r>
              <a:rPr lang="en-US" sz="1125" b="1" i="0" u="none" strike="noStrike" cap="none">
                <a:solidFill>
                  <a:srgbClr val="334155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/api/finance/unpaid/list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8" name="Google Shape;688;p35"/>
          <p:cNvSpPr txBox="1"/>
          <p:nvPr/>
        </p:nvSpPr>
        <p:spPr>
          <a:xfrm>
            <a:off x="13868525" y="7135375"/>
            <a:ext cx="400200" cy="1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rgbClr val="64748B"/>
                </a:solidFill>
                <a:latin typeface="Noto Sans KR"/>
                <a:ea typeface="Noto Sans KR"/>
                <a:cs typeface="Noto Sans KR"/>
                <a:sym typeface="Noto Sans KR"/>
              </a:rPr>
              <a:t>미정산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0D9C6"/>
        </a:solidFill>
        <a:effectLst/>
      </p:bgPr>
    </p:bg>
    <p:spTree>
      <p:nvGrpSpPr>
        <p:cNvPr id="1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3" name="Google Shape;693;p36"/>
          <p:cNvGrpSpPr/>
          <p:nvPr/>
        </p:nvGrpSpPr>
        <p:grpSpPr>
          <a:xfrm>
            <a:off x="562434" y="365097"/>
            <a:ext cx="17163394" cy="9373345"/>
            <a:chOff x="0" y="-241102"/>
            <a:chExt cx="22884525" cy="12497794"/>
          </a:xfrm>
        </p:grpSpPr>
        <p:grpSp>
          <p:nvGrpSpPr>
            <p:cNvPr id="694" name="Google Shape;694;p36"/>
            <p:cNvGrpSpPr/>
            <p:nvPr/>
          </p:nvGrpSpPr>
          <p:grpSpPr>
            <a:xfrm>
              <a:off x="0" y="-241102"/>
              <a:ext cx="22884525" cy="12497794"/>
              <a:chOff x="0" y="-47625"/>
              <a:chExt cx="4520400" cy="2468700"/>
            </a:xfrm>
          </p:grpSpPr>
          <p:sp>
            <p:nvSpPr>
              <p:cNvPr id="695" name="Google Shape;695;p36"/>
              <p:cNvSpPr/>
              <p:nvPr/>
            </p:nvSpPr>
            <p:spPr>
              <a:xfrm>
                <a:off x="0" y="0"/>
                <a:ext cx="4520331" cy="2421020"/>
              </a:xfrm>
              <a:custGeom>
                <a:avLst/>
                <a:gdLst/>
                <a:ahLst/>
                <a:cxnLst/>
                <a:rect l="l" t="t" r="r" b="b"/>
                <a:pathLst>
                  <a:path w="4520331" h="2421020" extrusionOk="0">
                    <a:moveTo>
                      <a:pt x="0" y="0"/>
                    </a:moveTo>
                    <a:lnTo>
                      <a:pt x="4520331" y="0"/>
                    </a:lnTo>
                    <a:lnTo>
                      <a:pt x="4520331" y="2421020"/>
                    </a:lnTo>
                    <a:lnTo>
                      <a:pt x="0" y="242102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6" name="Google Shape;696;p36"/>
              <p:cNvSpPr txBox="1"/>
              <p:nvPr/>
            </p:nvSpPr>
            <p:spPr>
              <a:xfrm>
                <a:off x="0" y="-47625"/>
                <a:ext cx="4520400" cy="246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94444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97" name="Google Shape;697;p36"/>
            <p:cNvGrpSpPr/>
            <p:nvPr/>
          </p:nvGrpSpPr>
          <p:grpSpPr>
            <a:xfrm>
              <a:off x="191091" y="-53915"/>
              <a:ext cx="22501992" cy="12127219"/>
              <a:chOff x="0" y="-47625"/>
              <a:chExt cx="4444838" cy="2395500"/>
            </a:xfrm>
          </p:grpSpPr>
          <p:sp>
            <p:nvSpPr>
              <p:cNvPr id="698" name="Google Shape;698;p36"/>
              <p:cNvSpPr/>
              <p:nvPr/>
            </p:nvSpPr>
            <p:spPr>
              <a:xfrm>
                <a:off x="0" y="0"/>
                <a:ext cx="4444838" cy="2347819"/>
              </a:xfrm>
              <a:custGeom>
                <a:avLst/>
                <a:gdLst/>
                <a:ahLst/>
                <a:cxnLst/>
                <a:rect l="l" t="t" r="r" b="b"/>
                <a:pathLst>
                  <a:path w="4444838" h="2347819" extrusionOk="0">
                    <a:moveTo>
                      <a:pt x="0" y="0"/>
                    </a:moveTo>
                    <a:lnTo>
                      <a:pt x="4444838" y="0"/>
                    </a:lnTo>
                    <a:lnTo>
                      <a:pt x="4444838" y="2347819"/>
                    </a:lnTo>
                    <a:lnTo>
                      <a:pt x="0" y="2347819"/>
                    </a:lnTo>
                    <a:close/>
                  </a:path>
                </a:pathLst>
              </a:custGeom>
              <a:solidFill>
                <a:srgbClr val="FFFFFF"/>
              </a:solidFill>
              <a:ln w="209550" cap="sq" cmpd="sng">
                <a:solidFill>
                  <a:srgbClr val="C0C5B6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9" name="Google Shape;699;p36"/>
              <p:cNvSpPr txBox="1"/>
              <p:nvPr/>
            </p:nvSpPr>
            <p:spPr>
              <a:xfrm>
                <a:off x="0" y="-47625"/>
                <a:ext cx="4444800" cy="2395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94444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700" name="Google Shape;700;p36"/>
            <p:cNvCxnSpPr/>
            <p:nvPr/>
          </p:nvCxnSpPr>
          <p:spPr>
            <a:xfrm>
              <a:off x="206023" y="207734"/>
              <a:ext cx="263400" cy="255900"/>
            </a:xfrm>
            <a:prstGeom prst="straightConnector1">
              <a:avLst/>
            </a:prstGeom>
            <a:noFill/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01" name="Google Shape;701;p36"/>
            <p:cNvCxnSpPr/>
            <p:nvPr/>
          </p:nvCxnSpPr>
          <p:spPr>
            <a:xfrm>
              <a:off x="22384680" y="11791461"/>
              <a:ext cx="301200" cy="274800"/>
            </a:xfrm>
            <a:prstGeom prst="straightConnector1">
              <a:avLst/>
            </a:prstGeom>
            <a:noFill/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02" name="Google Shape;702;p36"/>
            <p:cNvCxnSpPr/>
            <p:nvPr/>
          </p:nvCxnSpPr>
          <p:spPr>
            <a:xfrm rot="10800000" flipH="1">
              <a:off x="206629" y="11811773"/>
              <a:ext cx="246000" cy="235800"/>
            </a:xfrm>
            <a:prstGeom prst="straightConnector1">
              <a:avLst/>
            </a:prstGeom>
            <a:noFill/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03" name="Google Shape;703;p36"/>
            <p:cNvCxnSpPr/>
            <p:nvPr/>
          </p:nvCxnSpPr>
          <p:spPr>
            <a:xfrm rot="10800000" flipH="1">
              <a:off x="22402264" y="226172"/>
              <a:ext cx="246000" cy="235800"/>
            </a:xfrm>
            <a:prstGeom prst="straightConnector1">
              <a:avLst/>
            </a:prstGeom>
            <a:noFill/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704" name="Google Shape;704;p36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17788" y="3373000"/>
            <a:ext cx="5288014" cy="478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5" name="Google Shape;705;p36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382199" y="3373000"/>
            <a:ext cx="5288014" cy="478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6" name="Google Shape;706;p36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627315" y="3382525"/>
            <a:ext cx="5268958" cy="92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7" name="Google Shape;707;p36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391727" y="3382525"/>
            <a:ext cx="5268958" cy="92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8" name="Google Shape;708;p36" descr="image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855986" y="4535050"/>
            <a:ext cx="4811615" cy="48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9" name="Google Shape;709;p36" descr="image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855986" y="5135125"/>
            <a:ext cx="4811615" cy="48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0" name="Google Shape;710;p36" descr="image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855986" y="5735200"/>
            <a:ext cx="4811615" cy="48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1" name="Google Shape;711;p36" descr="image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855986" y="6335275"/>
            <a:ext cx="4811615" cy="48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2" name="Google Shape;712;p36" descr="image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3855986" y="6935350"/>
            <a:ext cx="4811615" cy="48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3" name="Google Shape;713;p36" descr="image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620398" y="4535050"/>
            <a:ext cx="4811615" cy="48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4" name="Google Shape;714;p36" descr="image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620398" y="5135125"/>
            <a:ext cx="4811615" cy="48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36" descr="image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620398" y="5735200"/>
            <a:ext cx="4811615" cy="48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36" descr="image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9620398" y="6335275"/>
            <a:ext cx="4811615" cy="48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36" descr="image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9620398" y="6935350"/>
            <a:ext cx="4811615" cy="485775"/>
          </a:xfrm>
          <a:prstGeom prst="rect">
            <a:avLst/>
          </a:prstGeom>
          <a:noFill/>
          <a:ln>
            <a:noFill/>
          </a:ln>
        </p:spPr>
      </p:pic>
      <p:sp>
        <p:nvSpPr>
          <p:cNvPr id="718" name="Google Shape;718;p36"/>
          <p:cNvSpPr txBox="1"/>
          <p:nvPr/>
        </p:nvSpPr>
        <p:spPr>
          <a:xfrm>
            <a:off x="4465775" y="3673025"/>
            <a:ext cx="3396300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1E3A8A"/>
                </a:solidFill>
                <a:latin typeface="Noto Sans KR"/>
                <a:ea typeface="Noto Sans KR"/>
                <a:cs typeface="Noto Sans KR"/>
                <a:sym typeface="Noto Sans KR"/>
              </a:rPr>
              <a:t>전자결재(api/doc)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9" name="Google Shape;719;p36"/>
          <p:cNvSpPr txBox="1"/>
          <p:nvPr/>
        </p:nvSpPr>
        <p:spPr>
          <a:xfrm>
            <a:off x="10230167" y="3677800"/>
            <a:ext cx="2727900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14532D"/>
                </a:solidFill>
                <a:latin typeface="Noto Sans KR"/>
                <a:ea typeface="Noto Sans KR"/>
                <a:cs typeface="Noto Sans KR"/>
                <a:sym typeface="Noto Sans KR"/>
              </a:rPr>
              <a:t>인사 (api/hr)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0" name="Google Shape;720;p36"/>
          <p:cNvSpPr/>
          <p:nvPr/>
        </p:nvSpPr>
        <p:spPr>
          <a:xfrm>
            <a:off x="4017962" y="4658875"/>
            <a:ext cx="524100" cy="238200"/>
          </a:xfrm>
          <a:prstGeom prst="roundRect">
            <a:avLst>
              <a:gd name="adj" fmla="val 16000"/>
            </a:avLst>
          </a:prstGeom>
          <a:solidFill>
            <a:srgbClr val="DBEAF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1" name="Google Shape;721;p36"/>
          <p:cNvSpPr txBox="1"/>
          <p:nvPr/>
        </p:nvSpPr>
        <p:spPr>
          <a:xfrm>
            <a:off x="4094185" y="4696975"/>
            <a:ext cx="371400" cy="1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75"/>
              <a:buFont typeface="Arial"/>
              <a:buNone/>
            </a:pPr>
            <a:r>
              <a:rPr lang="en-US" sz="975" b="1" i="0" u="none" strike="noStrike" cap="none">
                <a:solidFill>
                  <a:srgbClr val="1E40AF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GET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2" name="Google Shape;722;p36"/>
          <p:cNvSpPr txBox="1"/>
          <p:nvPr/>
        </p:nvSpPr>
        <p:spPr>
          <a:xfrm>
            <a:off x="4656334" y="4682687"/>
            <a:ext cx="3315600" cy="1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r>
              <a:rPr lang="en-US" sz="1125" b="1" i="0" u="none" strike="noStrike" cap="none">
                <a:solidFill>
                  <a:srgbClr val="334155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/api/doc/pending-approvals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3" name="Google Shape;723;p36"/>
          <p:cNvSpPr txBox="1"/>
          <p:nvPr/>
        </p:nvSpPr>
        <p:spPr>
          <a:xfrm>
            <a:off x="7972062" y="4682687"/>
            <a:ext cx="533700" cy="1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rgbClr val="64748B"/>
                </a:solidFill>
                <a:latin typeface="Noto Sans KR"/>
                <a:ea typeface="Noto Sans KR"/>
                <a:cs typeface="Noto Sans KR"/>
                <a:sym typeface="Noto Sans KR"/>
              </a:rPr>
              <a:t>대기 문서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4" name="Google Shape;724;p36"/>
          <p:cNvSpPr/>
          <p:nvPr/>
        </p:nvSpPr>
        <p:spPr>
          <a:xfrm>
            <a:off x="4017962" y="5258950"/>
            <a:ext cx="524100" cy="238200"/>
          </a:xfrm>
          <a:prstGeom prst="roundRect">
            <a:avLst>
              <a:gd name="adj" fmla="val 16000"/>
            </a:avLst>
          </a:prstGeom>
          <a:solidFill>
            <a:srgbClr val="DBEAF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5" name="Google Shape;725;p36"/>
          <p:cNvSpPr txBox="1"/>
          <p:nvPr/>
        </p:nvSpPr>
        <p:spPr>
          <a:xfrm>
            <a:off x="4094185" y="5297050"/>
            <a:ext cx="371400" cy="1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75"/>
              <a:buFont typeface="Arial"/>
              <a:buNone/>
            </a:pPr>
            <a:r>
              <a:rPr lang="en-US" sz="975" b="1" i="0" u="none" strike="noStrike" cap="none">
                <a:solidFill>
                  <a:srgbClr val="1E40AF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GET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6" name="Google Shape;726;p36"/>
          <p:cNvSpPr txBox="1"/>
          <p:nvPr/>
        </p:nvSpPr>
        <p:spPr>
          <a:xfrm>
            <a:off x="4656334" y="5282762"/>
            <a:ext cx="3153600" cy="1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r>
              <a:rPr lang="en-US" sz="1125" b="1" i="0" u="none" strike="noStrike" cap="none">
                <a:solidFill>
                  <a:srgbClr val="334155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/api/doc/mylist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7" name="Google Shape;727;p36"/>
          <p:cNvSpPr txBox="1"/>
          <p:nvPr/>
        </p:nvSpPr>
        <p:spPr>
          <a:xfrm>
            <a:off x="7810087" y="5282762"/>
            <a:ext cx="695700" cy="1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rgbClr val="64748B"/>
                </a:solidFill>
                <a:latin typeface="Noto Sans KR"/>
                <a:ea typeface="Noto Sans KR"/>
                <a:cs typeface="Noto Sans KR"/>
                <a:sym typeface="Noto Sans KR"/>
              </a:rPr>
              <a:t>내 기안 문서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8" name="Google Shape;728;p36"/>
          <p:cNvSpPr/>
          <p:nvPr/>
        </p:nvSpPr>
        <p:spPr>
          <a:xfrm>
            <a:off x="4017962" y="5859025"/>
            <a:ext cx="524100" cy="238200"/>
          </a:xfrm>
          <a:prstGeom prst="roundRect">
            <a:avLst>
              <a:gd name="adj" fmla="val 16000"/>
            </a:avLst>
          </a:prstGeom>
          <a:solidFill>
            <a:srgbClr val="DBEAF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9" name="Google Shape;729;p36"/>
          <p:cNvSpPr txBox="1"/>
          <p:nvPr/>
        </p:nvSpPr>
        <p:spPr>
          <a:xfrm>
            <a:off x="4094185" y="5897125"/>
            <a:ext cx="371400" cy="1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75"/>
              <a:buFont typeface="Arial"/>
              <a:buNone/>
            </a:pPr>
            <a:r>
              <a:rPr lang="en-US" sz="975" b="1" i="0" u="none" strike="noStrike" cap="none">
                <a:solidFill>
                  <a:srgbClr val="1E40AF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GET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0" name="Google Shape;730;p36"/>
          <p:cNvSpPr txBox="1"/>
          <p:nvPr/>
        </p:nvSpPr>
        <p:spPr>
          <a:xfrm>
            <a:off x="4656334" y="5882837"/>
            <a:ext cx="3315600" cy="1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r>
              <a:rPr lang="en-US" sz="1125" b="1" i="0" u="none" strike="noStrike" cap="none">
                <a:solidFill>
                  <a:srgbClr val="334155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/api/doc/searchById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1" name="Google Shape;731;p36"/>
          <p:cNvSpPr txBox="1"/>
          <p:nvPr/>
        </p:nvSpPr>
        <p:spPr>
          <a:xfrm>
            <a:off x="7972062" y="5882837"/>
            <a:ext cx="533700" cy="1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rgbClr val="64748B"/>
                </a:solidFill>
                <a:latin typeface="Noto Sans KR"/>
                <a:ea typeface="Noto Sans KR"/>
                <a:cs typeface="Noto Sans KR"/>
                <a:sym typeface="Noto Sans KR"/>
              </a:rPr>
              <a:t>문서 상세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2" name="Google Shape;732;p36"/>
          <p:cNvSpPr/>
          <p:nvPr/>
        </p:nvSpPr>
        <p:spPr>
          <a:xfrm>
            <a:off x="4017962" y="6459100"/>
            <a:ext cx="524100" cy="238200"/>
          </a:xfrm>
          <a:prstGeom prst="roundRect">
            <a:avLst>
              <a:gd name="adj" fmla="val 16000"/>
            </a:avLst>
          </a:prstGeom>
          <a:solidFill>
            <a:srgbClr val="DCFCE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3" name="Google Shape;733;p36"/>
          <p:cNvSpPr txBox="1"/>
          <p:nvPr/>
        </p:nvSpPr>
        <p:spPr>
          <a:xfrm>
            <a:off x="4094185" y="6497200"/>
            <a:ext cx="371400" cy="1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75"/>
              <a:buFont typeface="Arial"/>
              <a:buNone/>
            </a:pPr>
            <a:r>
              <a:rPr lang="en-US" sz="975" b="1" i="0" u="none" strike="noStrike" cap="none">
                <a:solidFill>
                  <a:srgbClr val="166534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POST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4" name="Google Shape;734;p36"/>
          <p:cNvSpPr txBox="1"/>
          <p:nvPr/>
        </p:nvSpPr>
        <p:spPr>
          <a:xfrm>
            <a:off x="4656334" y="6482912"/>
            <a:ext cx="3306000" cy="1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r>
              <a:rPr lang="en-US" sz="1125" b="1" i="0" u="none" strike="noStrike" cap="none">
                <a:solidFill>
                  <a:srgbClr val="334155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/api/doc/editStatus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5" name="Google Shape;735;p36"/>
          <p:cNvSpPr txBox="1"/>
          <p:nvPr/>
        </p:nvSpPr>
        <p:spPr>
          <a:xfrm>
            <a:off x="7962534" y="6482912"/>
            <a:ext cx="543300" cy="1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rgbClr val="64748B"/>
                </a:solidFill>
                <a:latin typeface="Noto Sans KR"/>
                <a:ea typeface="Noto Sans KR"/>
                <a:cs typeface="Noto Sans KR"/>
                <a:sym typeface="Noto Sans KR"/>
              </a:rPr>
              <a:t>승인/반려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6" name="Google Shape;736;p36"/>
          <p:cNvSpPr/>
          <p:nvPr/>
        </p:nvSpPr>
        <p:spPr>
          <a:xfrm>
            <a:off x="4017962" y="7059175"/>
            <a:ext cx="524100" cy="238200"/>
          </a:xfrm>
          <a:prstGeom prst="roundRect">
            <a:avLst>
              <a:gd name="adj" fmla="val 16000"/>
            </a:avLst>
          </a:prstGeom>
          <a:solidFill>
            <a:srgbClr val="DCFCE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7" name="Google Shape;737;p36"/>
          <p:cNvSpPr txBox="1"/>
          <p:nvPr/>
        </p:nvSpPr>
        <p:spPr>
          <a:xfrm>
            <a:off x="4094185" y="7097275"/>
            <a:ext cx="371400" cy="1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75"/>
              <a:buFont typeface="Arial"/>
              <a:buNone/>
            </a:pPr>
            <a:r>
              <a:rPr lang="en-US" sz="975" b="1" i="0" u="none" strike="noStrike" cap="none">
                <a:solidFill>
                  <a:srgbClr val="166534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POST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8" name="Google Shape;738;p36"/>
          <p:cNvSpPr txBox="1"/>
          <p:nvPr/>
        </p:nvSpPr>
        <p:spPr>
          <a:xfrm>
            <a:off x="4656334" y="7082987"/>
            <a:ext cx="3315600" cy="1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r>
              <a:rPr lang="en-US" sz="1125" b="1" i="0" u="none" strike="noStrike" cap="none">
                <a:solidFill>
                  <a:srgbClr val="334155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/api/finance/documents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9" name="Google Shape;739;p36"/>
          <p:cNvSpPr txBox="1"/>
          <p:nvPr/>
        </p:nvSpPr>
        <p:spPr>
          <a:xfrm>
            <a:off x="7972062" y="7082987"/>
            <a:ext cx="533700" cy="1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rgbClr val="64748B"/>
                </a:solidFill>
                <a:latin typeface="Noto Sans KR"/>
                <a:ea typeface="Noto Sans KR"/>
                <a:cs typeface="Noto Sans KR"/>
                <a:sym typeface="Noto Sans KR"/>
              </a:rPr>
              <a:t>문서 기안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0" name="Google Shape;740;p36"/>
          <p:cNvSpPr/>
          <p:nvPr/>
        </p:nvSpPr>
        <p:spPr>
          <a:xfrm>
            <a:off x="9782373" y="4658875"/>
            <a:ext cx="524100" cy="238200"/>
          </a:xfrm>
          <a:prstGeom prst="roundRect">
            <a:avLst>
              <a:gd name="adj" fmla="val 16000"/>
            </a:avLst>
          </a:prstGeom>
          <a:solidFill>
            <a:srgbClr val="DBEAF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1" name="Google Shape;741;p36"/>
          <p:cNvSpPr txBox="1"/>
          <p:nvPr/>
        </p:nvSpPr>
        <p:spPr>
          <a:xfrm>
            <a:off x="9858596" y="4696975"/>
            <a:ext cx="371400" cy="1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75"/>
              <a:buFont typeface="Arial"/>
              <a:buNone/>
            </a:pPr>
            <a:r>
              <a:rPr lang="en-US" sz="975" b="1" i="0" u="none" strike="noStrike" cap="none">
                <a:solidFill>
                  <a:srgbClr val="1E40AF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GET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2" name="Google Shape;742;p36"/>
          <p:cNvSpPr txBox="1"/>
          <p:nvPr/>
        </p:nvSpPr>
        <p:spPr>
          <a:xfrm>
            <a:off x="10420746" y="4682687"/>
            <a:ext cx="3315600" cy="1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r>
              <a:rPr lang="en-US" sz="1125" b="1" i="0" u="none" strike="noStrike" cap="none">
                <a:solidFill>
                  <a:srgbClr val="334155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/api/hr/employees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3" name="Google Shape;743;p36"/>
          <p:cNvSpPr txBox="1"/>
          <p:nvPr/>
        </p:nvSpPr>
        <p:spPr>
          <a:xfrm>
            <a:off x="13736473" y="4682687"/>
            <a:ext cx="533700" cy="1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rgbClr val="64748B"/>
                </a:solidFill>
                <a:latin typeface="Noto Sans KR"/>
                <a:ea typeface="Noto Sans KR"/>
                <a:cs typeface="Noto Sans KR"/>
                <a:sym typeface="Noto Sans KR"/>
              </a:rPr>
              <a:t>사원 조회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4" name="Google Shape;744;p36"/>
          <p:cNvSpPr/>
          <p:nvPr/>
        </p:nvSpPr>
        <p:spPr>
          <a:xfrm>
            <a:off x="9782373" y="5258950"/>
            <a:ext cx="524100" cy="238200"/>
          </a:xfrm>
          <a:prstGeom prst="roundRect">
            <a:avLst>
              <a:gd name="adj" fmla="val 16000"/>
            </a:avLst>
          </a:prstGeom>
          <a:solidFill>
            <a:srgbClr val="DCFCE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5" name="Google Shape;745;p36"/>
          <p:cNvSpPr txBox="1"/>
          <p:nvPr/>
        </p:nvSpPr>
        <p:spPr>
          <a:xfrm>
            <a:off x="9858596" y="5297050"/>
            <a:ext cx="371400" cy="1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75"/>
              <a:buFont typeface="Arial"/>
              <a:buNone/>
            </a:pPr>
            <a:r>
              <a:rPr lang="en-US" sz="975" b="1" i="0" u="none" strike="noStrike" cap="none">
                <a:solidFill>
                  <a:srgbClr val="166534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POST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6" name="Google Shape;746;p36"/>
          <p:cNvSpPr txBox="1"/>
          <p:nvPr/>
        </p:nvSpPr>
        <p:spPr>
          <a:xfrm>
            <a:off x="10420746" y="5282762"/>
            <a:ext cx="3315600" cy="1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r>
              <a:rPr lang="en-US" sz="1125" b="1" i="0" u="none" strike="noStrike" cap="none">
                <a:solidFill>
                  <a:srgbClr val="334155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/api/hr/employees/add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7" name="Google Shape;747;p36"/>
          <p:cNvSpPr txBox="1"/>
          <p:nvPr/>
        </p:nvSpPr>
        <p:spPr>
          <a:xfrm>
            <a:off x="13736473" y="5282762"/>
            <a:ext cx="533700" cy="1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rgbClr val="64748B"/>
                </a:solidFill>
                <a:latin typeface="Noto Sans KR"/>
                <a:ea typeface="Noto Sans KR"/>
                <a:cs typeface="Noto Sans KR"/>
                <a:sym typeface="Noto Sans KR"/>
              </a:rPr>
              <a:t>사원 등록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8" name="Google Shape;748;p36"/>
          <p:cNvSpPr/>
          <p:nvPr/>
        </p:nvSpPr>
        <p:spPr>
          <a:xfrm>
            <a:off x="9782373" y="5859025"/>
            <a:ext cx="524100" cy="238200"/>
          </a:xfrm>
          <a:prstGeom prst="roundRect">
            <a:avLst>
              <a:gd name="adj" fmla="val 16000"/>
            </a:avLst>
          </a:prstGeom>
          <a:solidFill>
            <a:srgbClr val="DBEAF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9" name="Google Shape;749;p36"/>
          <p:cNvSpPr txBox="1"/>
          <p:nvPr/>
        </p:nvSpPr>
        <p:spPr>
          <a:xfrm>
            <a:off x="9858596" y="5897125"/>
            <a:ext cx="371400" cy="1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75"/>
              <a:buFont typeface="Arial"/>
              <a:buNone/>
            </a:pPr>
            <a:r>
              <a:rPr lang="en-US" sz="975" b="1" i="0" u="none" strike="noStrike" cap="none">
                <a:solidFill>
                  <a:srgbClr val="1E40AF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GET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0" name="Google Shape;750;p36"/>
          <p:cNvSpPr txBox="1"/>
          <p:nvPr/>
        </p:nvSpPr>
        <p:spPr>
          <a:xfrm>
            <a:off x="10420746" y="5882837"/>
            <a:ext cx="3315600" cy="1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r>
              <a:rPr lang="en-US" sz="1125" b="1" i="0" u="none" strike="noStrike" cap="none">
                <a:solidFill>
                  <a:srgbClr val="334155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/api/hr/attendance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1" name="Google Shape;751;p36"/>
          <p:cNvSpPr txBox="1"/>
          <p:nvPr/>
        </p:nvSpPr>
        <p:spPr>
          <a:xfrm>
            <a:off x="13736473" y="5882837"/>
            <a:ext cx="533700" cy="1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rgbClr val="64748B"/>
                </a:solidFill>
                <a:latin typeface="Noto Sans KR"/>
                <a:ea typeface="Noto Sans KR"/>
                <a:cs typeface="Noto Sans KR"/>
                <a:sym typeface="Noto Sans KR"/>
              </a:rPr>
              <a:t>근태 현황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2" name="Google Shape;752;p36"/>
          <p:cNvSpPr/>
          <p:nvPr/>
        </p:nvSpPr>
        <p:spPr>
          <a:xfrm>
            <a:off x="9782373" y="6459100"/>
            <a:ext cx="524100" cy="238200"/>
          </a:xfrm>
          <a:prstGeom prst="roundRect">
            <a:avLst>
              <a:gd name="adj" fmla="val 16000"/>
            </a:avLst>
          </a:prstGeom>
          <a:solidFill>
            <a:srgbClr val="DCFCE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3" name="Google Shape;753;p36"/>
          <p:cNvSpPr txBox="1"/>
          <p:nvPr/>
        </p:nvSpPr>
        <p:spPr>
          <a:xfrm>
            <a:off x="9858596" y="6497200"/>
            <a:ext cx="371400" cy="1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75"/>
              <a:buFont typeface="Arial"/>
              <a:buNone/>
            </a:pPr>
            <a:r>
              <a:rPr lang="en-US" sz="975" b="1" i="0" u="none" strike="noStrike" cap="none">
                <a:solidFill>
                  <a:srgbClr val="166534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POST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4" name="Google Shape;754;p36"/>
          <p:cNvSpPr txBox="1"/>
          <p:nvPr/>
        </p:nvSpPr>
        <p:spPr>
          <a:xfrm>
            <a:off x="10420746" y="6482912"/>
            <a:ext cx="3315600" cy="1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r>
              <a:rPr lang="en-US" sz="1125" b="1" i="0" u="none" strike="noStrike" cap="none">
                <a:solidFill>
                  <a:srgbClr val="334155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/api/hr/attendance/gen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5" name="Google Shape;755;p36"/>
          <p:cNvSpPr txBox="1"/>
          <p:nvPr/>
        </p:nvSpPr>
        <p:spPr>
          <a:xfrm>
            <a:off x="13736473" y="6482912"/>
            <a:ext cx="533700" cy="1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rgbClr val="64748B"/>
                </a:solidFill>
                <a:latin typeface="Noto Sans KR"/>
                <a:ea typeface="Noto Sans KR"/>
                <a:cs typeface="Noto Sans KR"/>
                <a:sym typeface="Noto Sans KR"/>
              </a:rPr>
              <a:t>근태 생성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6" name="Google Shape;756;p36"/>
          <p:cNvSpPr/>
          <p:nvPr/>
        </p:nvSpPr>
        <p:spPr>
          <a:xfrm>
            <a:off x="9782373" y="7059175"/>
            <a:ext cx="524100" cy="238200"/>
          </a:xfrm>
          <a:prstGeom prst="roundRect">
            <a:avLst>
              <a:gd name="adj" fmla="val 16000"/>
            </a:avLst>
          </a:prstGeom>
          <a:solidFill>
            <a:srgbClr val="DCFCE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7" name="Google Shape;757;p36"/>
          <p:cNvSpPr txBox="1"/>
          <p:nvPr/>
        </p:nvSpPr>
        <p:spPr>
          <a:xfrm>
            <a:off x="9858596" y="7097275"/>
            <a:ext cx="371400" cy="1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75"/>
              <a:buFont typeface="Arial"/>
              <a:buNone/>
            </a:pPr>
            <a:r>
              <a:rPr lang="en-US" sz="975" b="1" i="0" u="none" strike="noStrike" cap="none">
                <a:solidFill>
                  <a:srgbClr val="166534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POST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8" name="Google Shape;758;p36"/>
          <p:cNvSpPr txBox="1"/>
          <p:nvPr/>
        </p:nvSpPr>
        <p:spPr>
          <a:xfrm>
            <a:off x="10420746" y="7082987"/>
            <a:ext cx="3315600" cy="1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r>
              <a:rPr lang="en-US" sz="1125" b="1" i="0" u="none" strike="noStrike" cap="none">
                <a:solidFill>
                  <a:srgbClr val="334155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/api/hr/requestVacation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9" name="Google Shape;759;p36"/>
          <p:cNvSpPr txBox="1"/>
          <p:nvPr/>
        </p:nvSpPr>
        <p:spPr>
          <a:xfrm>
            <a:off x="13736473" y="7082987"/>
            <a:ext cx="533700" cy="1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rgbClr val="64748B"/>
                </a:solidFill>
                <a:latin typeface="Noto Sans KR"/>
                <a:ea typeface="Noto Sans KR"/>
                <a:cs typeface="Noto Sans KR"/>
                <a:sym typeface="Noto Sans KR"/>
              </a:rPr>
              <a:t>휴가 신청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0" name="Google Shape;760;p36"/>
          <p:cNvSpPr txBox="1"/>
          <p:nvPr/>
        </p:nvSpPr>
        <p:spPr>
          <a:xfrm>
            <a:off x="2948611" y="1799339"/>
            <a:ext cx="60837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6000" b="1" i="0" u="none" strike="noStrike" cap="none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API 명세서</a:t>
            </a:r>
            <a:endParaRPr sz="6000" b="1" i="0" u="none" strike="noStrike" cap="none">
              <a:solidFill>
                <a:srgbClr val="40352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1" name="Google Shape;761;p36"/>
          <p:cNvSpPr txBox="1"/>
          <p:nvPr/>
        </p:nvSpPr>
        <p:spPr>
          <a:xfrm>
            <a:off x="1815449" y="1837889"/>
            <a:ext cx="981000" cy="8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5"/>
              <a:buFont typeface="Arial"/>
              <a:buNone/>
            </a:pPr>
            <a:r>
              <a:rPr lang="en-US" sz="5499" b="0" i="0" u="none" strike="noStrike" cap="none">
                <a:solidFill>
                  <a:srgbClr val="86867D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sz="5499">
                <a:solidFill>
                  <a:srgbClr val="86867D"/>
                </a:solidFill>
              </a:rPr>
              <a:t>4</a:t>
            </a:r>
            <a:endParaRPr sz="5499" b="0" i="0" u="none" strike="noStrike" cap="none">
              <a:solidFill>
                <a:srgbClr val="86867D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0D9C6"/>
        </a:solidFill>
        <a:effectLst/>
      </p:bgPr>
    </p:bg>
    <p:spTree>
      <p:nvGrpSpPr>
        <p:cNvPr id="1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6" name="Google Shape;766;p37"/>
          <p:cNvGrpSpPr/>
          <p:nvPr/>
        </p:nvGrpSpPr>
        <p:grpSpPr>
          <a:xfrm>
            <a:off x="562434" y="365097"/>
            <a:ext cx="17163394" cy="9373345"/>
            <a:chOff x="0" y="-241102"/>
            <a:chExt cx="22884525" cy="12497794"/>
          </a:xfrm>
        </p:grpSpPr>
        <p:grpSp>
          <p:nvGrpSpPr>
            <p:cNvPr id="767" name="Google Shape;767;p37"/>
            <p:cNvGrpSpPr/>
            <p:nvPr/>
          </p:nvGrpSpPr>
          <p:grpSpPr>
            <a:xfrm>
              <a:off x="0" y="-241102"/>
              <a:ext cx="22884525" cy="12497794"/>
              <a:chOff x="0" y="-47625"/>
              <a:chExt cx="4520400" cy="2468700"/>
            </a:xfrm>
          </p:grpSpPr>
          <p:sp>
            <p:nvSpPr>
              <p:cNvPr id="768" name="Google Shape;768;p37"/>
              <p:cNvSpPr/>
              <p:nvPr/>
            </p:nvSpPr>
            <p:spPr>
              <a:xfrm>
                <a:off x="0" y="0"/>
                <a:ext cx="4520331" cy="2421020"/>
              </a:xfrm>
              <a:custGeom>
                <a:avLst/>
                <a:gdLst/>
                <a:ahLst/>
                <a:cxnLst/>
                <a:rect l="l" t="t" r="r" b="b"/>
                <a:pathLst>
                  <a:path w="4520331" h="2421020" extrusionOk="0">
                    <a:moveTo>
                      <a:pt x="0" y="0"/>
                    </a:moveTo>
                    <a:lnTo>
                      <a:pt x="4520331" y="0"/>
                    </a:lnTo>
                    <a:lnTo>
                      <a:pt x="4520331" y="2421020"/>
                    </a:lnTo>
                    <a:lnTo>
                      <a:pt x="0" y="242102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9" name="Google Shape;769;p37"/>
              <p:cNvSpPr txBox="1"/>
              <p:nvPr/>
            </p:nvSpPr>
            <p:spPr>
              <a:xfrm>
                <a:off x="0" y="-47625"/>
                <a:ext cx="4520400" cy="246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94444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70" name="Google Shape;770;p37"/>
            <p:cNvGrpSpPr/>
            <p:nvPr/>
          </p:nvGrpSpPr>
          <p:grpSpPr>
            <a:xfrm>
              <a:off x="191091" y="-53915"/>
              <a:ext cx="22501992" cy="12127219"/>
              <a:chOff x="0" y="-47625"/>
              <a:chExt cx="4444838" cy="2395500"/>
            </a:xfrm>
          </p:grpSpPr>
          <p:sp>
            <p:nvSpPr>
              <p:cNvPr id="771" name="Google Shape;771;p37"/>
              <p:cNvSpPr/>
              <p:nvPr/>
            </p:nvSpPr>
            <p:spPr>
              <a:xfrm>
                <a:off x="0" y="0"/>
                <a:ext cx="4444838" cy="2347819"/>
              </a:xfrm>
              <a:custGeom>
                <a:avLst/>
                <a:gdLst/>
                <a:ahLst/>
                <a:cxnLst/>
                <a:rect l="l" t="t" r="r" b="b"/>
                <a:pathLst>
                  <a:path w="4444838" h="2347819" extrusionOk="0">
                    <a:moveTo>
                      <a:pt x="0" y="0"/>
                    </a:moveTo>
                    <a:lnTo>
                      <a:pt x="4444838" y="0"/>
                    </a:lnTo>
                    <a:lnTo>
                      <a:pt x="4444838" y="2347819"/>
                    </a:lnTo>
                    <a:lnTo>
                      <a:pt x="0" y="2347819"/>
                    </a:lnTo>
                    <a:close/>
                  </a:path>
                </a:pathLst>
              </a:custGeom>
              <a:solidFill>
                <a:srgbClr val="FFFFFF"/>
              </a:solidFill>
              <a:ln w="209550" cap="sq" cmpd="sng">
                <a:solidFill>
                  <a:srgbClr val="C0C5B6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2" name="Google Shape;772;p37"/>
              <p:cNvSpPr txBox="1"/>
              <p:nvPr/>
            </p:nvSpPr>
            <p:spPr>
              <a:xfrm>
                <a:off x="0" y="-47625"/>
                <a:ext cx="4444800" cy="2395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94444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773" name="Google Shape;773;p37"/>
            <p:cNvCxnSpPr/>
            <p:nvPr/>
          </p:nvCxnSpPr>
          <p:spPr>
            <a:xfrm>
              <a:off x="206023" y="207734"/>
              <a:ext cx="263400" cy="255900"/>
            </a:xfrm>
            <a:prstGeom prst="straightConnector1">
              <a:avLst/>
            </a:prstGeom>
            <a:noFill/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74" name="Google Shape;774;p37"/>
            <p:cNvCxnSpPr/>
            <p:nvPr/>
          </p:nvCxnSpPr>
          <p:spPr>
            <a:xfrm>
              <a:off x="22384680" y="11791461"/>
              <a:ext cx="301200" cy="274800"/>
            </a:xfrm>
            <a:prstGeom prst="straightConnector1">
              <a:avLst/>
            </a:prstGeom>
            <a:noFill/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75" name="Google Shape;775;p37"/>
            <p:cNvCxnSpPr/>
            <p:nvPr/>
          </p:nvCxnSpPr>
          <p:spPr>
            <a:xfrm rot="10800000" flipH="1">
              <a:off x="206629" y="11811773"/>
              <a:ext cx="246000" cy="235800"/>
            </a:xfrm>
            <a:prstGeom prst="straightConnector1">
              <a:avLst/>
            </a:prstGeom>
            <a:noFill/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76" name="Google Shape;776;p37"/>
            <p:cNvCxnSpPr/>
            <p:nvPr/>
          </p:nvCxnSpPr>
          <p:spPr>
            <a:xfrm rot="10800000" flipH="1">
              <a:off x="22402264" y="226172"/>
              <a:ext cx="246000" cy="235800"/>
            </a:xfrm>
            <a:prstGeom prst="straightConnector1">
              <a:avLst/>
            </a:prstGeom>
            <a:noFill/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777" name="Google Shape;777;p37" title="생산제조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5450" y="3641525"/>
            <a:ext cx="7000101" cy="4462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78" name="Google Shape;778;p37" title="판매구매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493525" y="3641525"/>
            <a:ext cx="7201101" cy="4833074"/>
          </a:xfrm>
          <a:prstGeom prst="rect">
            <a:avLst/>
          </a:prstGeom>
          <a:noFill/>
          <a:ln>
            <a:noFill/>
          </a:ln>
        </p:spPr>
      </p:pic>
      <p:sp>
        <p:nvSpPr>
          <p:cNvPr id="779" name="Google Shape;779;p37"/>
          <p:cNvSpPr txBox="1"/>
          <p:nvPr/>
        </p:nvSpPr>
        <p:spPr>
          <a:xfrm>
            <a:off x="2948611" y="1799339"/>
            <a:ext cx="60837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6000" b="1" i="0" u="none" strike="noStrike" cap="none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API 명세서</a:t>
            </a:r>
            <a:endParaRPr sz="6000" b="1" i="0" u="none" strike="noStrike" cap="none">
              <a:solidFill>
                <a:srgbClr val="40352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0" name="Google Shape;780;p37"/>
          <p:cNvSpPr txBox="1"/>
          <p:nvPr/>
        </p:nvSpPr>
        <p:spPr>
          <a:xfrm>
            <a:off x="1815449" y="1837889"/>
            <a:ext cx="981000" cy="8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5"/>
              <a:buFont typeface="Arial"/>
              <a:buNone/>
            </a:pPr>
            <a:r>
              <a:rPr lang="en-US" sz="5499" b="0" i="0" u="none" strike="noStrike" cap="none">
                <a:solidFill>
                  <a:srgbClr val="86867D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sz="5499">
                <a:solidFill>
                  <a:srgbClr val="86867D"/>
                </a:solidFill>
              </a:rPr>
              <a:t>4</a:t>
            </a:r>
            <a:endParaRPr sz="5499" b="0" i="0" u="none" strike="noStrike" cap="none">
              <a:solidFill>
                <a:srgbClr val="86867D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0D9C6"/>
        </a:solidFill>
        <a:effectLst/>
      </p:bgPr>
    </p:bg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5" name="Google Shape;785;p38"/>
          <p:cNvGrpSpPr/>
          <p:nvPr/>
        </p:nvGrpSpPr>
        <p:grpSpPr>
          <a:xfrm>
            <a:off x="562434" y="365097"/>
            <a:ext cx="17163394" cy="9373345"/>
            <a:chOff x="0" y="-241102"/>
            <a:chExt cx="22884524" cy="12497794"/>
          </a:xfrm>
        </p:grpSpPr>
        <p:grpSp>
          <p:nvGrpSpPr>
            <p:cNvPr id="786" name="Google Shape;786;p38"/>
            <p:cNvGrpSpPr/>
            <p:nvPr/>
          </p:nvGrpSpPr>
          <p:grpSpPr>
            <a:xfrm>
              <a:off x="0" y="-241102"/>
              <a:ext cx="22884524" cy="12497794"/>
              <a:chOff x="0" y="-47625"/>
              <a:chExt cx="4520400" cy="2468700"/>
            </a:xfrm>
          </p:grpSpPr>
          <p:sp>
            <p:nvSpPr>
              <p:cNvPr id="787" name="Google Shape;787;p38"/>
              <p:cNvSpPr/>
              <p:nvPr/>
            </p:nvSpPr>
            <p:spPr>
              <a:xfrm>
                <a:off x="0" y="0"/>
                <a:ext cx="4520331" cy="2421020"/>
              </a:xfrm>
              <a:custGeom>
                <a:avLst/>
                <a:gdLst/>
                <a:ahLst/>
                <a:cxnLst/>
                <a:rect l="l" t="t" r="r" b="b"/>
                <a:pathLst>
                  <a:path w="4520331" h="2421020" extrusionOk="0">
                    <a:moveTo>
                      <a:pt x="0" y="0"/>
                    </a:moveTo>
                    <a:lnTo>
                      <a:pt x="4520331" y="0"/>
                    </a:lnTo>
                    <a:lnTo>
                      <a:pt x="4520331" y="2421020"/>
                    </a:lnTo>
                    <a:lnTo>
                      <a:pt x="0" y="242102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00" tIns="45700" rIns="91400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45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8" name="Google Shape;788;p38"/>
              <p:cNvSpPr txBox="1"/>
              <p:nvPr/>
            </p:nvSpPr>
            <p:spPr>
              <a:xfrm>
                <a:off x="0" y="-47625"/>
                <a:ext cx="4520400" cy="246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94444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45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89" name="Google Shape;789;p38"/>
            <p:cNvGrpSpPr/>
            <p:nvPr/>
          </p:nvGrpSpPr>
          <p:grpSpPr>
            <a:xfrm>
              <a:off x="191091" y="-53915"/>
              <a:ext cx="22501992" cy="12127219"/>
              <a:chOff x="0" y="-47625"/>
              <a:chExt cx="4444838" cy="2395500"/>
            </a:xfrm>
          </p:grpSpPr>
          <p:sp>
            <p:nvSpPr>
              <p:cNvPr id="790" name="Google Shape;790;p38"/>
              <p:cNvSpPr/>
              <p:nvPr/>
            </p:nvSpPr>
            <p:spPr>
              <a:xfrm>
                <a:off x="0" y="0"/>
                <a:ext cx="4444838" cy="2347819"/>
              </a:xfrm>
              <a:custGeom>
                <a:avLst/>
                <a:gdLst/>
                <a:ahLst/>
                <a:cxnLst/>
                <a:rect l="l" t="t" r="r" b="b"/>
                <a:pathLst>
                  <a:path w="4444838" h="2347819" extrusionOk="0">
                    <a:moveTo>
                      <a:pt x="0" y="0"/>
                    </a:moveTo>
                    <a:lnTo>
                      <a:pt x="4444838" y="0"/>
                    </a:lnTo>
                    <a:lnTo>
                      <a:pt x="4444838" y="2347819"/>
                    </a:lnTo>
                    <a:lnTo>
                      <a:pt x="0" y="2347819"/>
                    </a:lnTo>
                    <a:close/>
                  </a:path>
                </a:pathLst>
              </a:custGeom>
              <a:solidFill>
                <a:srgbClr val="FFFFFF"/>
              </a:solidFill>
              <a:ln w="209550" cap="sq" cmpd="sng">
                <a:solidFill>
                  <a:srgbClr val="C0C5B6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00" tIns="45700" rIns="91400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45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1" name="Google Shape;791;p38"/>
              <p:cNvSpPr txBox="1"/>
              <p:nvPr/>
            </p:nvSpPr>
            <p:spPr>
              <a:xfrm>
                <a:off x="0" y="-47625"/>
                <a:ext cx="4444800" cy="2395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94444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45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792" name="Google Shape;792;p38"/>
            <p:cNvCxnSpPr/>
            <p:nvPr/>
          </p:nvCxnSpPr>
          <p:spPr>
            <a:xfrm>
              <a:off x="206023" y="207734"/>
              <a:ext cx="263400" cy="255900"/>
            </a:xfrm>
            <a:prstGeom prst="straightConnector1">
              <a:avLst/>
            </a:prstGeom>
            <a:noFill/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3" name="Google Shape;793;p38"/>
            <p:cNvCxnSpPr/>
            <p:nvPr/>
          </p:nvCxnSpPr>
          <p:spPr>
            <a:xfrm>
              <a:off x="22384680" y="11791461"/>
              <a:ext cx="301200" cy="274800"/>
            </a:xfrm>
            <a:prstGeom prst="straightConnector1">
              <a:avLst/>
            </a:prstGeom>
            <a:noFill/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4" name="Google Shape;794;p38"/>
            <p:cNvCxnSpPr/>
            <p:nvPr/>
          </p:nvCxnSpPr>
          <p:spPr>
            <a:xfrm rot="10800000" flipH="1">
              <a:off x="206629" y="11811773"/>
              <a:ext cx="246000" cy="235800"/>
            </a:xfrm>
            <a:prstGeom prst="straightConnector1">
              <a:avLst/>
            </a:prstGeom>
            <a:noFill/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5" name="Google Shape;795;p38"/>
            <p:cNvCxnSpPr/>
            <p:nvPr/>
          </p:nvCxnSpPr>
          <p:spPr>
            <a:xfrm rot="10800000" flipH="1">
              <a:off x="22402264" y="226172"/>
              <a:ext cx="246000" cy="235800"/>
            </a:xfrm>
            <a:prstGeom prst="straightConnector1">
              <a:avLst/>
            </a:prstGeom>
            <a:noFill/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796" name="Google Shape;796;p38" title="인사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5438" y="3784475"/>
            <a:ext cx="7195273" cy="409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7" name="Google Shape;797;p38" title="재고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109225" y="3854900"/>
            <a:ext cx="7817650" cy="3950851"/>
          </a:xfrm>
          <a:prstGeom prst="rect">
            <a:avLst/>
          </a:prstGeom>
          <a:noFill/>
          <a:ln>
            <a:noFill/>
          </a:ln>
        </p:spPr>
      </p:pic>
      <p:sp>
        <p:nvSpPr>
          <p:cNvPr id="798" name="Google Shape;798;p38"/>
          <p:cNvSpPr txBox="1"/>
          <p:nvPr/>
        </p:nvSpPr>
        <p:spPr>
          <a:xfrm>
            <a:off x="2948611" y="1799339"/>
            <a:ext cx="60837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6000" b="1" i="0" u="none" strike="noStrike" cap="none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API 명세서</a:t>
            </a:r>
            <a:endParaRPr sz="6000" b="1" i="0" u="none" strike="noStrike" cap="none">
              <a:solidFill>
                <a:srgbClr val="40352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9" name="Google Shape;799;p38"/>
          <p:cNvSpPr txBox="1"/>
          <p:nvPr/>
        </p:nvSpPr>
        <p:spPr>
          <a:xfrm>
            <a:off x="1815449" y="1837889"/>
            <a:ext cx="981000" cy="8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5"/>
              <a:buFont typeface="Arial"/>
              <a:buNone/>
            </a:pPr>
            <a:r>
              <a:rPr lang="en-US" sz="5499" b="0" i="0" u="none" strike="noStrike" cap="none">
                <a:solidFill>
                  <a:srgbClr val="86867D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sz="5499">
                <a:solidFill>
                  <a:srgbClr val="86867D"/>
                </a:solidFill>
              </a:rPr>
              <a:t>4</a:t>
            </a:r>
            <a:endParaRPr sz="5499" b="0" i="0" u="none" strike="noStrike" cap="none">
              <a:solidFill>
                <a:srgbClr val="86867D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0D9C6"/>
        </a:solidFill>
        <a:effectLst/>
      </p:bgPr>
    </p:bg>
    <p:spTree>
      <p:nvGrpSpPr>
        <p:cNvPr id="1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4" name="Google Shape;804;p39"/>
          <p:cNvGrpSpPr/>
          <p:nvPr/>
        </p:nvGrpSpPr>
        <p:grpSpPr>
          <a:xfrm>
            <a:off x="562434" y="365097"/>
            <a:ext cx="17163394" cy="9373345"/>
            <a:chOff x="0" y="-241102"/>
            <a:chExt cx="22884525" cy="12497794"/>
          </a:xfrm>
        </p:grpSpPr>
        <p:grpSp>
          <p:nvGrpSpPr>
            <p:cNvPr id="805" name="Google Shape;805;p39"/>
            <p:cNvGrpSpPr/>
            <p:nvPr/>
          </p:nvGrpSpPr>
          <p:grpSpPr>
            <a:xfrm>
              <a:off x="0" y="-241102"/>
              <a:ext cx="22884525" cy="12497794"/>
              <a:chOff x="0" y="-47625"/>
              <a:chExt cx="4520400" cy="2468700"/>
            </a:xfrm>
          </p:grpSpPr>
          <p:sp>
            <p:nvSpPr>
              <p:cNvPr id="806" name="Google Shape;806;p39"/>
              <p:cNvSpPr/>
              <p:nvPr/>
            </p:nvSpPr>
            <p:spPr>
              <a:xfrm>
                <a:off x="0" y="0"/>
                <a:ext cx="4520331" cy="2421020"/>
              </a:xfrm>
              <a:custGeom>
                <a:avLst/>
                <a:gdLst/>
                <a:ahLst/>
                <a:cxnLst/>
                <a:rect l="l" t="t" r="r" b="b"/>
                <a:pathLst>
                  <a:path w="4520331" h="2421020" extrusionOk="0">
                    <a:moveTo>
                      <a:pt x="0" y="0"/>
                    </a:moveTo>
                    <a:lnTo>
                      <a:pt x="4520331" y="0"/>
                    </a:lnTo>
                    <a:lnTo>
                      <a:pt x="4520331" y="2421020"/>
                    </a:lnTo>
                    <a:lnTo>
                      <a:pt x="0" y="242102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7" name="Google Shape;807;p39"/>
              <p:cNvSpPr txBox="1"/>
              <p:nvPr/>
            </p:nvSpPr>
            <p:spPr>
              <a:xfrm>
                <a:off x="0" y="-47625"/>
                <a:ext cx="4520400" cy="246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94444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08" name="Google Shape;808;p39"/>
            <p:cNvGrpSpPr/>
            <p:nvPr/>
          </p:nvGrpSpPr>
          <p:grpSpPr>
            <a:xfrm>
              <a:off x="191091" y="-53915"/>
              <a:ext cx="22501992" cy="12127219"/>
              <a:chOff x="0" y="-47625"/>
              <a:chExt cx="4444838" cy="2395500"/>
            </a:xfrm>
          </p:grpSpPr>
          <p:sp>
            <p:nvSpPr>
              <p:cNvPr id="809" name="Google Shape;809;p39"/>
              <p:cNvSpPr/>
              <p:nvPr/>
            </p:nvSpPr>
            <p:spPr>
              <a:xfrm>
                <a:off x="0" y="0"/>
                <a:ext cx="4444838" cy="2347819"/>
              </a:xfrm>
              <a:custGeom>
                <a:avLst/>
                <a:gdLst/>
                <a:ahLst/>
                <a:cxnLst/>
                <a:rect l="l" t="t" r="r" b="b"/>
                <a:pathLst>
                  <a:path w="4444838" h="2347819" extrusionOk="0">
                    <a:moveTo>
                      <a:pt x="0" y="0"/>
                    </a:moveTo>
                    <a:lnTo>
                      <a:pt x="4444838" y="0"/>
                    </a:lnTo>
                    <a:lnTo>
                      <a:pt x="4444838" y="2347819"/>
                    </a:lnTo>
                    <a:lnTo>
                      <a:pt x="0" y="2347819"/>
                    </a:lnTo>
                    <a:close/>
                  </a:path>
                </a:pathLst>
              </a:custGeom>
              <a:solidFill>
                <a:srgbClr val="FFFFFF"/>
              </a:solidFill>
              <a:ln w="209550" cap="sq" cmpd="sng">
                <a:solidFill>
                  <a:srgbClr val="C0C5B6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0" name="Google Shape;810;p39"/>
              <p:cNvSpPr txBox="1"/>
              <p:nvPr/>
            </p:nvSpPr>
            <p:spPr>
              <a:xfrm>
                <a:off x="0" y="-47625"/>
                <a:ext cx="4444800" cy="2395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94444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811" name="Google Shape;811;p39"/>
            <p:cNvCxnSpPr/>
            <p:nvPr/>
          </p:nvCxnSpPr>
          <p:spPr>
            <a:xfrm>
              <a:off x="206023" y="207734"/>
              <a:ext cx="263400" cy="255900"/>
            </a:xfrm>
            <a:prstGeom prst="straightConnector1">
              <a:avLst/>
            </a:prstGeom>
            <a:noFill/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2" name="Google Shape;812;p39"/>
            <p:cNvCxnSpPr/>
            <p:nvPr/>
          </p:nvCxnSpPr>
          <p:spPr>
            <a:xfrm>
              <a:off x="22384680" y="11791461"/>
              <a:ext cx="301200" cy="274800"/>
            </a:xfrm>
            <a:prstGeom prst="straightConnector1">
              <a:avLst/>
            </a:prstGeom>
            <a:noFill/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3" name="Google Shape;813;p39"/>
            <p:cNvCxnSpPr/>
            <p:nvPr/>
          </p:nvCxnSpPr>
          <p:spPr>
            <a:xfrm rot="10800000" flipH="1">
              <a:off x="206629" y="11811773"/>
              <a:ext cx="246000" cy="235800"/>
            </a:xfrm>
            <a:prstGeom prst="straightConnector1">
              <a:avLst/>
            </a:prstGeom>
            <a:noFill/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4" name="Google Shape;814;p39"/>
            <p:cNvCxnSpPr/>
            <p:nvPr/>
          </p:nvCxnSpPr>
          <p:spPr>
            <a:xfrm rot="10800000" flipH="1">
              <a:off x="22402264" y="226172"/>
              <a:ext cx="246000" cy="235800"/>
            </a:xfrm>
            <a:prstGeom prst="straightConnector1">
              <a:avLst/>
            </a:prstGeom>
            <a:noFill/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815" name="Google Shape;815;p39"/>
          <p:cNvSpPr txBox="1"/>
          <p:nvPr/>
        </p:nvSpPr>
        <p:spPr>
          <a:xfrm>
            <a:off x="2858050" y="1787094"/>
            <a:ext cx="6083700" cy="22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</a:pPr>
            <a:r>
              <a:rPr lang="en-US" sz="6000" b="1" i="0" u="none" strike="noStrike" cap="none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기술 스택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endParaRPr sz="6000" b="1" i="0" u="none" strike="noStrike" cap="none">
              <a:solidFill>
                <a:srgbClr val="40352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39"/>
          <p:cNvSpPr txBox="1"/>
          <p:nvPr/>
        </p:nvSpPr>
        <p:spPr>
          <a:xfrm>
            <a:off x="1815449" y="1837889"/>
            <a:ext cx="981000" cy="8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99"/>
              <a:buFont typeface="Arial"/>
              <a:buNone/>
            </a:pPr>
            <a:r>
              <a:rPr lang="en-US" sz="5499">
                <a:solidFill>
                  <a:srgbClr val="86867D"/>
                </a:solidFill>
              </a:rPr>
              <a:t>05</a:t>
            </a:r>
            <a:endParaRPr sz="5499" b="0" i="0" u="none" strike="noStrike" cap="none">
              <a:solidFill>
                <a:srgbClr val="86867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39"/>
          <p:cNvSpPr txBox="1"/>
          <p:nvPr/>
        </p:nvSpPr>
        <p:spPr>
          <a:xfrm>
            <a:off x="2858050" y="2684210"/>
            <a:ext cx="4248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40352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39"/>
          <p:cNvSpPr txBox="1"/>
          <p:nvPr/>
        </p:nvSpPr>
        <p:spPr>
          <a:xfrm>
            <a:off x="3776279" y="3068088"/>
            <a:ext cx="1746900" cy="3846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9"/>
              <a:buFont typeface="Arial"/>
              <a:buNone/>
            </a:pPr>
            <a:r>
              <a:rPr lang="en-US" sz="2499" b="1" i="0" u="none" strike="noStrike" cap="none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Backend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39"/>
          <p:cNvSpPr txBox="1"/>
          <p:nvPr/>
        </p:nvSpPr>
        <p:spPr>
          <a:xfrm>
            <a:off x="11587891" y="3042713"/>
            <a:ext cx="1746900" cy="3846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9"/>
              <a:buFont typeface="Arial"/>
              <a:buNone/>
            </a:pPr>
            <a:r>
              <a:rPr lang="en-US" sz="2499" b="1" i="0" u="none" strike="noStrike" cap="none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Frontend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39"/>
          <p:cNvSpPr txBox="1"/>
          <p:nvPr/>
        </p:nvSpPr>
        <p:spPr>
          <a:xfrm>
            <a:off x="3558662" y="5939650"/>
            <a:ext cx="2437800" cy="3846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9"/>
              <a:buFont typeface="Arial"/>
              <a:buNone/>
            </a:pPr>
            <a:r>
              <a:rPr lang="en-US" sz="2499" b="1" i="0" u="none" strike="noStrike" cap="none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DB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39"/>
          <p:cNvSpPr txBox="1"/>
          <p:nvPr/>
        </p:nvSpPr>
        <p:spPr>
          <a:xfrm>
            <a:off x="11138935" y="5999550"/>
            <a:ext cx="3496800" cy="3846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9"/>
              <a:buFont typeface="Arial"/>
              <a:buNone/>
            </a:pPr>
            <a:r>
              <a:rPr lang="en-US" sz="2499" b="1" i="0" u="none" strike="noStrike" cap="none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VCS / Deployment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22" name="Google Shape;822;p39" title="downloa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5438" y="3946625"/>
            <a:ext cx="2076158" cy="132775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823" name="Google Shape;823;p39" title="downloa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26363" y="8036450"/>
            <a:ext cx="2064625" cy="137391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824" name="Google Shape;824;p39" title="downloa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636801" y="3810408"/>
            <a:ext cx="3200400" cy="16002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825" name="Google Shape;825;p39" title="downloa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381124" y="3871225"/>
            <a:ext cx="2893744" cy="16002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826" name="Google Shape;826;p39" title="download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753563" y="3794363"/>
            <a:ext cx="2876550" cy="1590675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827" name="Google Shape;827;p39" title="download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1032588" y="6510600"/>
            <a:ext cx="2857500" cy="16002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828" name="Google Shape;828;p39" title="download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5008338" y="8059525"/>
            <a:ext cx="2370982" cy="132775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829" name="Google Shape;829;p39" title="download.png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2289462" y="6510599"/>
            <a:ext cx="2404672" cy="16002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830" name="Google Shape;830;p39" title="Flyway_logo-다음에서-변환-svg.png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5622638" y="6632249"/>
            <a:ext cx="1396189" cy="1327751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831" name="Google Shape;831;p39"/>
          <p:cNvCxnSpPr>
            <a:endCxn id="815" idx="3"/>
          </p:cNvCxnSpPr>
          <p:nvPr/>
        </p:nvCxnSpPr>
        <p:spPr>
          <a:xfrm rot="10800000">
            <a:off x="8941750" y="2895294"/>
            <a:ext cx="9000" cy="6297000"/>
          </a:xfrm>
          <a:prstGeom prst="straightConnector1">
            <a:avLst/>
          </a:prstGeom>
          <a:noFill/>
          <a:ln w="19050" cap="flat" cmpd="sng">
            <a:solidFill>
              <a:srgbClr val="8686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32" name="Google Shape;832;p39"/>
          <p:cNvCxnSpPr/>
          <p:nvPr/>
        </p:nvCxnSpPr>
        <p:spPr>
          <a:xfrm>
            <a:off x="1952554" y="5752100"/>
            <a:ext cx="14406000" cy="1200"/>
          </a:xfrm>
          <a:prstGeom prst="straightConnector1">
            <a:avLst/>
          </a:prstGeom>
          <a:noFill/>
          <a:ln w="19050" cap="flat" cmpd="sng">
            <a:solidFill>
              <a:srgbClr val="86867D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833" name="Google Shape;833;p39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13794988" y="3639013"/>
            <a:ext cx="2064626" cy="206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4" name="Google Shape;834;p39" descr="그래픽, 그래픽 디자인, 폰트, 그린이(가) 표시된 사진&#10;&#10;AI 생성 콘텐츠는 정확하지 않을 수 있습니다.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11126198" y="8190088"/>
            <a:ext cx="2857500" cy="60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0D9C6"/>
        </a:solidFill>
        <a:effectLst/>
      </p:bgPr>
    </p:bg>
    <p:spTree>
      <p:nvGrpSpPr>
        <p:cNvPr id="1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9" name="Google Shape;839;p40"/>
          <p:cNvGrpSpPr/>
          <p:nvPr/>
        </p:nvGrpSpPr>
        <p:grpSpPr>
          <a:xfrm>
            <a:off x="562434" y="365098"/>
            <a:ext cx="17163394" cy="9373346"/>
            <a:chOff x="0" y="-241100"/>
            <a:chExt cx="22884525" cy="12497794"/>
          </a:xfrm>
        </p:grpSpPr>
        <p:grpSp>
          <p:nvGrpSpPr>
            <p:cNvPr id="840" name="Google Shape;840;p40"/>
            <p:cNvGrpSpPr/>
            <p:nvPr/>
          </p:nvGrpSpPr>
          <p:grpSpPr>
            <a:xfrm>
              <a:off x="0" y="-241100"/>
              <a:ext cx="22884525" cy="12497794"/>
              <a:chOff x="0" y="-47625"/>
              <a:chExt cx="4520400" cy="2468700"/>
            </a:xfrm>
          </p:grpSpPr>
          <p:sp>
            <p:nvSpPr>
              <p:cNvPr id="841" name="Google Shape;841;p40"/>
              <p:cNvSpPr/>
              <p:nvPr/>
            </p:nvSpPr>
            <p:spPr>
              <a:xfrm>
                <a:off x="0" y="0"/>
                <a:ext cx="4520331" cy="2421020"/>
              </a:xfrm>
              <a:custGeom>
                <a:avLst/>
                <a:gdLst/>
                <a:ahLst/>
                <a:cxnLst/>
                <a:rect l="l" t="t" r="r" b="b"/>
                <a:pathLst>
                  <a:path w="4520331" h="2421020" extrusionOk="0">
                    <a:moveTo>
                      <a:pt x="0" y="0"/>
                    </a:moveTo>
                    <a:lnTo>
                      <a:pt x="4520331" y="0"/>
                    </a:lnTo>
                    <a:lnTo>
                      <a:pt x="4520331" y="2421020"/>
                    </a:lnTo>
                    <a:lnTo>
                      <a:pt x="0" y="242102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2" name="Google Shape;842;p40"/>
              <p:cNvSpPr txBox="1"/>
              <p:nvPr/>
            </p:nvSpPr>
            <p:spPr>
              <a:xfrm>
                <a:off x="0" y="-47625"/>
                <a:ext cx="4520400" cy="246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94444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43" name="Google Shape;843;p40"/>
            <p:cNvGrpSpPr/>
            <p:nvPr/>
          </p:nvGrpSpPr>
          <p:grpSpPr>
            <a:xfrm>
              <a:off x="191091" y="-53915"/>
              <a:ext cx="22501992" cy="12127219"/>
              <a:chOff x="0" y="-47625"/>
              <a:chExt cx="4444838" cy="2395500"/>
            </a:xfrm>
          </p:grpSpPr>
          <p:sp>
            <p:nvSpPr>
              <p:cNvPr id="844" name="Google Shape;844;p40"/>
              <p:cNvSpPr/>
              <p:nvPr/>
            </p:nvSpPr>
            <p:spPr>
              <a:xfrm>
                <a:off x="0" y="0"/>
                <a:ext cx="4444838" cy="2347819"/>
              </a:xfrm>
              <a:custGeom>
                <a:avLst/>
                <a:gdLst/>
                <a:ahLst/>
                <a:cxnLst/>
                <a:rect l="l" t="t" r="r" b="b"/>
                <a:pathLst>
                  <a:path w="4444838" h="2347819" extrusionOk="0">
                    <a:moveTo>
                      <a:pt x="0" y="0"/>
                    </a:moveTo>
                    <a:lnTo>
                      <a:pt x="4444838" y="0"/>
                    </a:lnTo>
                    <a:lnTo>
                      <a:pt x="4444838" y="2347819"/>
                    </a:lnTo>
                    <a:lnTo>
                      <a:pt x="0" y="2347819"/>
                    </a:lnTo>
                    <a:close/>
                  </a:path>
                </a:pathLst>
              </a:custGeom>
              <a:solidFill>
                <a:srgbClr val="FFFFFF"/>
              </a:solidFill>
              <a:ln w="209550" cap="sq" cmpd="sng">
                <a:solidFill>
                  <a:srgbClr val="C0C5B6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5" name="Google Shape;845;p40"/>
              <p:cNvSpPr txBox="1"/>
              <p:nvPr/>
            </p:nvSpPr>
            <p:spPr>
              <a:xfrm>
                <a:off x="0" y="-47625"/>
                <a:ext cx="4444800" cy="2395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94444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846" name="Google Shape;846;p40"/>
            <p:cNvCxnSpPr/>
            <p:nvPr/>
          </p:nvCxnSpPr>
          <p:spPr>
            <a:xfrm>
              <a:off x="206023" y="207734"/>
              <a:ext cx="263400" cy="255900"/>
            </a:xfrm>
            <a:prstGeom prst="straightConnector1">
              <a:avLst/>
            </a:prstGeom>
            <a:noFill/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7" name="Google Shape;847;p40"/>
            <p:cNvCxnSpPr/>
            <p:nvPr/>
          </p:nvCxnSpPr>
          <p:spPr>
            <a:xfrm>
              <a:off x="22384680" y="11791461"/>
              <a:ext cx="301200" cy="274800"/>
            </a:xfrm>
            <a:prstGeom prst="straightConnector1">
              <a:avLst/>
            </a:prstGeom>
            <a:noFill/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8" name="Google Shape;848;p40"/>
            <p:cNvCxnSpPr/>
            <p:nvPr/>
          </p:nvCxnSpPr>
          <p:spPr>
            <a:xfrm rot="10800000" flipH="1">
              <a:off x="206629" y="11811773"/>
              <a:ext cx="246000" cy="235800"/>
            </a:xfrm>
            <a:prstGeom prst="straightConnector1">
              <a:avLst/>
            </a:prstGeom>
            <a:noFill/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9" name="Google Shape;849;p40"/>
            <p:cNvCxnSpPr/>
            <p:nvPr/>
          </p:nvCxnSpPr>
          <p:spPr>
            <a:xfrm rot="10800000" flipH="1">
              <a:off x="22402264" y="226172"/>
              <a:ext cx="246000" cy="235800"/>
            </a:xfrm>
            <a:prstGeom prst="straightConnector1">
              <a:avLst/>
            </a:prstGeom>
            <a:noFill/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850" name="Google Shape;850;p40"/>
          <p:cNvGrpSpPr/>
          <p:nvPr/>
        </p:nvGrpSpPr>
        <p:grpSpPr>
          <a:xfrm>
            <a:off x="2757089" y="6107775"/>
            <a:ext cx="1887658" cy="1980000"/>
            <a:chOff x="0" y="-47625"/>
            <a:chExt cx="742500" cy="831060"/>
          </a:xfrm>
        </p:grpSpPr>
        <p:sp>
          <p:nvSpPr>
            <p:cNvPr id="851" name="Google Shape;851;p40"/>
            <p:cNvSpPr/>
            <p:nvPr/>
          </p:nvSpPr>
          <p:spPr>
            <a:xfrm>
              <a:off x="0" y="0"/>
              <a:ext cx="742409" cy="783435"/>
            </a:xfrm>
            <a:custGeom>
              <a:avLst/>
              <a:gdLst/>
              <a:ahLst/>
              <a:cxnLst/>
              <a:rect l="l" t="t" r="r" b="b"/>
              <a:pathLst>
                <a:path w="742409" h="783435" extrusionOk="0">
                  <a:moveTo>
                    <a:pt x="0" y="0"/>
                  </a:moveTo>
                  <a:lnTo>
                    <a:pt x="742409" y="0"/>
                  </a:lnTo>
                  <a:lnTo>
                    <a:pt x="742409" y="783435"/>
                  </a:lnTo>
                  <a:lnTo>
                    <a:pt x="0" y="783435"/>
                  </a:lnTo>
                  <a:close/>
                </a:path>
              </a:pathLst>
            </a:custGeom>
            <a:solidFill>
              <a:srgbClr val="E8EBE4"/>
            </a:solidFill>
            <a:ln>
              <a:noFill/>
            </a:ln>
          </p:spPr>
          <p:txBody>
            <a:bodyPr spcFirstLastPara="1" wrap="square" lIns="95200" tIns="47575" rIns="95200" bIns="475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74"/>
                <a:buFont typeface="Arial"/>
                <a:buNone/>
              </a:pPr>
              <a:endParaRPr sz="187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2" name="Google Shape;852;p40"/>
            <p:cNvSpPr txBox="1"/>
            <p:nvPr/>
          </p:nvSpPr>
          <p:spPr>
            <a:xfrm>
              <a:off x="0" y="-47625"/>
              <a:ext cx="742500" cy="83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4350" tIns="44350" rIns="44350" bIns="44350" anchor="ctr" anchorCtr="0">
              <a:noAutofit/>
            </a:bodyPr>
            <a:lstStyle/>
            <a:p>
              <a:pPr marL="0" marR="0" lvl="0" indent="0" algn="ctr" rtl="0">
                <a:lnSpc>
                  <a:spcPct val="19444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74"/>
                <a:buFont typeface="Arial"/>
                <a:buNone/>
              </a:pPr>
              <a:endParaRPr sz="187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53" name="Google Shape;853;p40"/>
          <p:cNvGrpSpPr/>
          <p:nvPr/>
        </p:nvGrpSpPr>
        <p:grpSpPr>
          <a:xfrm>
            <a:off x="2739524" y="3671350"/>
            <a:ext cx="1887658" cy="2022979"/>
            <a:chOff x="0" y="-47625"/>
            <a:chExt cx="742500" cy="795728"/>
          </a:xfrm>
        </p:grpSpPr>
        <p:sp>
          <p:nvSpPr>
            <p:cNvPr id="854" name="Google Shape;854;p40"/>
            <p:cNvSpPr/>
            <p:nvPr/>
          </p:nvSpPr>
          <p:spPr>
            <a:xfrm>
              <a:off x="0" y="0"/>
              <a:ext cx="742409" cy="748103"/>
            </a:xfrm>
            <a:custGeom>
              <a:avLst/>
              <a:gdLst/>
              <a:ahLst/>
              <a:cxnLst/>
              <a:rect l="l" t="t" r="r" b="b"/>
              <a:pathLst>
                <a:path w="742409" h="748103" extrusionOk="0">
                  <a:moveTo>
                    <a:pt x="0" y="0"/>
                  </a:moveTo>
                  <a:lnTo>
                    <a:pt x="742409" y="0"/>
                  </a:lnTo>
                  <a:lnTo>
                    <a:pt x="742409" y="748103"/>
                  </a:lnTo>
                  <a:lnTo>
                    <a:pt x="0" y="748103"/>
                  </a:lnTo>
                  <a:close/>
                </a:path>
              </a:pathLst>
            </a:custGeom>
            <a:solidFill>
              <a:srgbClr val="E8EBE4"/>
            </a:solidFill>
            <a:ln>
              <a:noFill/>
            </a:ln>
          </p:spPr>
          <p:txBody>
            <a:bodyPr spcFirstLastPara="1" wrap="square" lIns="95200" tIns="47575" rIns="95200" bIns="475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74"/>
                <a:buFont typeface="Arial"/>
                <a:buNone/>
              </a:pPr>
              <a:endParaRPr sz="187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5" name="Google Shape;855;p40"/>
            <p:cNvSpPr txBox="1"/>
            <p:nvPr/>
          </p:nvSpPr>
          <p:spPr>
            <a:xfrm>
              <a:off x="0" y="-47625"/>
              <a:ext cx="742500" cy="79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4350" tIns="44350" rIns="44350" bIns="44350" anchor="ctr" anchorCtr="0">
              <a:noAutofit/>
            </a:bodyPr>
            <a:lstStyle/>
            <a:p>
              <a:pPr marL="0" marR="0" lvl="0" indent="0" algn="ctr" rtl="0">
                <a:lnSpc>
                  <a:spcPct val="19444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74"/>
                <a:buFont typeface="Arial"/>
                <a:buNone/>
              </a:pPr>
              <a:endParaRPr sz="187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56" name="Google Shape;856;p40"/>
          <p:cNvSpPr/>
          <p:nvPr/>
        </p:nvSpPr>
        <p:spPr>
          <a:xfrm>
            <a:off x="13858472" y="6437235"/>
            <a:ext cx="3060327" cy="2821065"/>
          </a:xfrm>
          <a:custGeom>
            <a:avLst/>
            <a:gdLst/>
            <a:ahLst/>
            <a:cxnLst/>
            <a:rect l="l" t="t" r="r" b="b"/>
            <a:pathLst>
              <a:path w="3060327" h="2821065" extrusionOk="0">
                <a:moveTo>
                  <a:pt x="0" y="0"/>
                </a:moveTo>
                <a:lnTo>
                  <a:pt x="3060327" y="0"/>
                </a:lnTo>
                <a:lnTo>
                  <a:pt x="3060327" y="2821065"/>
                </a:lnTo>
                <a:lnTo>
                  <a:pt x="0" y="282106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7" name="Google Shape;857;p40"/>
          <p:cNvSpPr txBox="1"/>
          <p:nvPr/>
        </p:nvSpPr>
        <p:spPr>
          <a:xfrm>
            <a:off x="2858040" y="1787100"/>
            <a:ext cx="10174800" cy="1292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</a:pPr>
            <a:r>
              <a:rPr lang="en-US" sz="6000" b="1" i="0" u="none" strike="noStrike" cap="none">
                <a:solidFill>
                  <a:srgbClr val="5A5450"/>
                </a:solidFill>
                <a:latin typeface="Arial"/>
                <a:ea typeface="Arial"/>
                <a:cs typeface="Arial"/>
                <a:sym typeface="Arial"/>
              </a:rPr>
              <a:t>핵심 기능</a:t>
            </a:r>
            <a:endParaRPr sz="6000" b="1" i="0" u="none" strike="noStrike" cap="none">
              <a:solidFill>
                <a:srgbClr val="5A545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8" name="Google Shape;858;p40"/>
          <p:cNvSpPr txBox="1"/>
          <p:nvPr/>
        </p:nvSpPr>
        <p:spPr>
          <a:xfrm>
            <a:off x="1815449" y="1837889"/>
            <a:ext cx="981000" cy="8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99"/>
              <a:buFont typeface="Arial"/>
              <a:buNone/>
            </a:pPr>
            <a:r>
              <a:rPr lang="en-US" sz="5499" b="0" i="0" u="none" strike="noStrike" cap="none">
                <a:solidFill>
                  <a:srgbClr val="86867D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sz="5499">
                <a:solidFill>
                  <a:srgbClr val="86867D"/>
                </a:solidFill>
              </a:rPr>
              <a:t>6</a:t>
            </a:r>
            <a:endParaRPr sz="5499" b="0" i="0" u="none" strike="noStrike" cap="none">
              <a:solidFill>
                <a:srgbClr val="86867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9" name="Google Shape;859;p40"/>
          <p:cNvSpPr txBox="1"/>
          <p:nvPr/>
        </p:nvSpPr>
        <p:spPr>
          <a:xfrm>
            <a:off x="2639225" y="4503360"/>
            <a:ext cx="2088000" cy="3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98" b="1" i="0" u="none" strike="noStrike" cap="none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멀티 테넌시</a:t>
            </a:r>
            <a:endParaRPr sz="2498" b="1" i="0" u="none" strike="noStrike" cap="none">
              <a:solidFill>
                <a:srgbClr val="40352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0" name="Google Shape;860;p40"/>
          <p:cNvSpPr txBox="1"/>
          <p:nvPr/>
        </p:nvSpPr>
        <p:spPr>
          <a:xfrm>
            <a:off x="5067369" y="4144651"/>
            <a:ext cx="8892600" cy="10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7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14"/>
              <a:buFont typeface="Arial"/>
              <a:buNone/>
            </a:pPr>
            <a:r>
              <a:rPr lang="en-US" sz="2914" b="1" i="0" u="none" strike="noStrike" cap="none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물리적으로 분리된 DB에 접속</a:t>
            </a:r>
            <a:endParaRPr sz="2914" b="1" i="0" u="none" strike="noStrike" cap="none">
              <a:solidFill>
                <a:srgbClr val="40352D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3997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14"/>
              <a:buFont typeface="Arial"/>
              <a:buNone/>
            </a:pPr>
            <a:r>
              <a:rPr lang="en-US" sz="2914" b="1" i="0" u="none" strike="noStrike" cap="none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향후 특정 기업만을 위한 커스터마이징이 가능 (SaaS) </a:t>
            </a:r>
            <a:endParaRPr sz="2914" b="1" i="0" u="none" strike="noStrike" cap="none">
              <a:solidFill>
                <a:srgbClr val="40352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61" name="Google Shape;861;p40"/>
          <p:cNvCxnSpPr/>
          <p:nvPr/>
        </p:nvCxnSpPr>
        <p:spPr>
          <a:xfrm rot="10800000" flipH="1">
            <a:off x="2727575" y="5679612"/>
            <a:ext cx="10605300" cy="4800"/>
          </a:xfrm>
          <a:prstGeom prst="straightConnector1">
            <a:avLst/>
          </a:prstGeom>
          <a:noFill/>
          <a:ln w="19825" cap="flat" cmpd="sng">
            <a:solidFill>
              <a:srgbClr val="8686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62" name="Google Shape;862;p40"/>
          <p:cNvCxnSpPr/>
          <p:nvPr/>
        </p:nvCxnSpPr>
        <p:spPr>
          <a:xfrm>
            <a:off x="2726330" y="8074506"/>
            <a:ext cx="10570200" cy="31500"/>
          </a:xfrm>
          <a:prstGeom prst="straightConnector1">
            <a:avLst/>
          </a:prstGeom>
          <a:noFill/>
          <a:ln w="19825" cap="flat" cmpd="sng">
            <a:solidFill>
              <a:srgbClr val="86867D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63" name="Google Shape;863;p40"/>
          <p:cNvSpPr txBox="1"/>
          <p:nvPr/>
        </p:nvSpPr>
        <p:spPr>
          <a:xfrm>
            <a:off x="2757089" y="6852284"/>
            <a:ext cx="1852200" cy="3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18"/>
              <a:buFont typeface="Arial"/>
              <a:buNone/>
            </a:pPr>
            <a:r>
              <a:rPr lang="en-US" sz="2498" b="1" i="0" u="none" strike="noStrike" cap="none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SSE</a:t>
            </a:r>
            <a:endParaRPr sz="2498" b="1" i="0" u="none" strike="noStrike" cap="none">
              <a:solidFill>
                <a:srgbClr val="40352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4" name="Google Shape;864;p40"/>
          <p:cNvSpPr txBox="1"/>
          <p:nvPr/>
        </p:nvSpPr>
        <p:spPr>
          <a:xfrm>
            <a:off x="4964758" y="6546328"/>
            <a:ext cx="8538600" cy="10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7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14"/>
              <a:buFont typeface="Arial"/>
              <a:buNone/>
            </a:pPr>
            <a:r>
              <a:rPr lang="en-US" sz="2914" b="1" i="0" u="none" strike="noStrike" cap="none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빠른 단방향 통신 vs WebSocket</a:t>
            </a:r>
            <a:endParaRPr sz="2914" b="1" i="0" u="none" strike="noStrike" cap="none">
              <a:solidFill>
                <a:srgbClr val="40352D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3997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14"/>
              <a:buFont typeface="Arial"/>
              <a:buNone/>
            </a:pPr>
            <a:r>
              <a:rPr lang="en-US" sz="2914" b="1" i="0" u="none" strike="noStrike" cap="none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가벼운 프로토콜로 알림에 적합</a:t>
            </a:r>
            <a:endParaRPr sz="2914" b="1" i="0" u="none" strike="noStrike" cap="none">
              <a:solidFill>
                <a:srgbClr val="40352D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0D9C6"/>
        </a:solidFill>
        <a:effectLst/>
      </p:bgPr>
    </p:bg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9" name="Google Shape;869;p41"/>
          <p:cNvGrpSpPr/>
          <p:nvPr/>
        </p:nvGrpSpPr>
        <p:grpSpPr>
          <a:xfrm>
            <a:off x="561600" y="363600"/>
            <a:ext cx="17163394" cy="9373346"/>
            <a:chOff x="0" y="-241102"/>
            <a:chExt cx="22884525" cy="12497794"/>
          </a:xfrm>
        </p:grpSpPr>
        <p:grpSp>
          <p:nvGrpSpPr>
            <p:cNvPr id="870" name="Google Shape;870;p41"/>
            <p:cNvGrpSpPr/>
            <p:nvPr/>
          </p:nvGrpSpPr>
          <p:grpSpPr>
            <a:xfrm>
              <a:off x="0" y="-241102"/>
              <a:ext cx="22884525" cy="12497794"/>
              <a:chOff x="0" y="-47625"/>
              <a:chExt cx="4520400" cy="2468700"/>
            </a:xfrm>
          </p:grpSpPr>
          <p:sp>
            <p:nvSpPr>
              <p:cNvPr id="871" name="Google Shape;871;p41"/>
              <p:cNvSpPr/>
              <p:nvPr/>
            </p:nvSpPr>
            <p:spPr>
              <a:xfrm>
                <a:off x="0" y="0"/>
                <a:ext cx="4520331" cy="2421020"/>
              </a:xfrm>
              <a:custGeom>
                <a:avLst/>
                <a:gdLst/>
                <a:ahLst/>
                <a:cxnLst/>
                <a:rect l="l" t="t" r="r" b="b"/>
                <a:pathLst>
                  <a:path w="4520331" h="2421020" extrusionOk="0">
                    <a:moveTo>
                      <a:pt x="0" y="0"/>
                    </a:moveTo>
                    <a:lnTo>
                      <a:pt x="4520331" y="0"/>
                    </a:lnTo>
                    <a:lnTo>
                      <a:pt x="4520331" y="2421020"/>
                    </a:lnTo>
                    <a:lnTo>
                      <a:pt x="0" y="242102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2" name="Google Shape;872;p41"/>
              <p:cNvSpPr txBox="1"/>
              <p:nvPr/>
            </p:nvSpPr>
            <p:spPr>
              <a:xfrm>
                <a:off x="0" y="-47625"/>
                <a:ext cx="4520400" cy="246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94444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73" name="Google Shape;873;p41"/>
            <p:cNvGrpSpPr/>
            <p:nvPr/>
          </p:nvGrpSpPr>
          <p:grpSpPr>
            <a:xfrm>
              <a:off x="191091" y="-53915"/>
              <a:ext cx="22501992" cy="12127219"/>
              <a:chOff x="0" y="-47625"/>
              <a:chExt cx="4444838" cy="2395500"/>
            </a:xfrm>
          </p:grpSpPr>
          <p:sp>
            <p:nvSpPr>
              <p:cNvPr id="874" name="Google Shape;874;p41"/>
              <p:cNvSpPr/>
              <p:nvPr/>
            </p:nvSpPr>
            <p:spPr>
              <a:xfrm>
                <a:off x="0" y="0"/>
                <a:ext cx="4444838" cy="2347819"/>
              </a:xfrm>
              <a:custGeom>
                <a:avLst/>
                <a:gdLst/>
                <a:ahLst/>
                <a:cxnLst/>
                <a:rect l="l" t="t" r="r" b="b"/>
                <a:pathLst>
                  <a:path w="4444838" h="2347819" extrusionOk="0">
                    <a:moveTo>
                      <a:pt x="0" y="0"/>
                    </a:moveTo>
                    <a:lnTo>
                      <a:pt x="4444838" y="0"/>
                    </a:lnTo>
                    <a:lnTo>
                      <a:pt x="4444838" y="2347819"/>
                    </a:lnTo>
                    <a:lnTo>
                      <a:pt x="0" y="2347819"/>
                    </a:lnTo>
                    <a:close/>
                  </a:path>
                </a:pathLst>
              </a:custGeom>
              <a:solidFill>
                <a:srgbClr val="FFFFFF"/>
              </a:solidFill>
              <a:ln w="209550" cap="sq" cmpd="sng">
                <a:solidFill>
                  <a:srgbClr val="C0C5B6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5" name="Google Shape;875;p41"/>
              <p:cNvSpPr txBox="1"/>
              <p:nvPr/>
            </p:nvSpPr>
            <p:spPr>
              <a:xfrm>
                <a:off x="0" y="-47625"/>
                <a:ext cx="4444800" cy="2395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94444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876" name="Google Shape;876;p41"/>
            <p:cNvCxnSpPr/>
            <p:nvPr/>
          </p:nvCxnSpPr>
          <p:spPr>
            <a:xfrm>
              <a:off x="206023" y="207734"/>
              <a:ext cx="263400" cy="255900"/>
            </a:xfrm>
            <a:prstGeom prst="straightConnector1">
              <a:avLst/>
            </a:prstGeom>
            <a:noFill/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7" name="Google Shape;877;p41"/>
            <p:cNvCxnSpPr/>
            <p:nvPr/>
          </p:nvCxnSpPr>
          <p:spPr>
            <a:xfrm>
              <a:off x="22384680" y="11791461"/>
              <a:ext cx="301200" cy="274800"/>
            </a:xfrm>
            <a:prstGeom prst="straightConnector1">
              <a:avLst/>
            </a:prstGeom>
            <a:noFill/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8" name="Google Shape;878;p41"/>
            <p:cNvCxnSpPr/>
            <p:nvPr/>
          </p:nvCxnSpPr>
          <p:spPr>
            <a:xfrm rot="10800000" flipH="1">
              <a:off x="206629" y="11811773"/>
              <a:ext cx="246000" cy="235800"/>
            </a:xfrm>
            <a:prstGeom prst="straightConnector1">
              <a:avLst/>
            </a:prstGeom>
            <a:noFill/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9" name="Google Shape;879;p41"/>
            <p:cNvCxnSpPr/>
            <p:nvPr/>
          </p:nvCxnSpPr>
          <p:spPr>
            <a:xfrm rot="10800000" flipH="1">
              <a:off x="22402264" y="226172"/>
              <a:ext cx="246000" cy="235800"/>
            </a:xfrm>
            <a:prstGeom prst="straightConnector1">
              <a:avLst/>
            </a:prstGeom>
            <a:noFill/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880" name="Google Shape;880;p41"/>
          <p:cNvSpPr txBox="1"/>
          <p:nvPr/>
        </p:nvSpPr>
        <p:spPr>
          <a:xfrm>
            <a:off x="1217025" y="993600"/>
            <a:ext cx="40674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-US" sz="6000" b="1" i="0" u="none" strike="noStrike" cap="none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멀티 테넌시</a:t>
            </a:r>
            <a:endParaRPr sz="6000" b="1" i="0" u="none" strike="noStrike" cap="none">
              <a:solidFill>
                <a:srgbClr val="40352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1" name="Google Shape;881;p41"/>
          <p:cNvSpPr txBox="1"/>
          <p:nvPr/>
        </p:nvSpPr>
        <p:spPr>
          <a:xfrm>
            <a:off x="1664450" y="2010600"/>
            <a:ext cx="14729100" cy="259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800" dirty="0" err="1">
                <a:solidFill>
                  <a:srgbClr val="5A5450"/>
                </a:solidFill>
                <a:latin typeface="+mn-lt"/>
                <a:ea typeface="Calibri"/>
                <a:cs typeface="Calibri"/>
                <a:sym typeface="Calibri"/>
              </a:rPr>
              <a:t>개념</a:t>
            </a:r>
            <a:endParaRPr sz="2800" b="0" i="0" u="none" strike="noStrike" cap="none" dirty="0">
              <a:solidFill>
                <a:srgbClr val="5A5450"/>
              </a:solidFill>
              <a:latin typeface="+mn-lt"/>
              <a:ea typeface="Calibri"/>
              <a:cs typeface="Calibri"/>
              <a:sym typeface="Calibri"/>
            </a:endParaRPr>
          </a:p>
          <a:p>
            <a:pPr marL="457200" marR="0" lvl="0" indent="-4000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A5450"/>
              </a:buClr>
              <a:buSzPts val="2700"/>
              <a:buFont typeface="Arial"/>
              <a:buChar char="-"/>
            </a:pPr>
            <a:r>
              <a:rPr lang="en-US" sz="2800" b="0" i="0" u="none" strike="noStrike" cap="none" dirty="0" err="1">
                <a:solidFill>
                  <a:srgbClr val="5A5450"/>
                </a:solidFill>
                <a:highlight>
                  <a:srgbClr val="FFFFFF"/>
                </a:highlight>
                <a:latin typeface="+mn-lt"/>
                <a:ea typeface="Arial"/>
                <a:cs typeface="Arial"/>
                <a:sym typeface="Arial"/>
              </a:rPr>
              <a:t>단일</a:t>
            </a:r>
            <a:r>
              <a:rPr lang="en-US" sz="2800" b="0" i="0" u="none" strike="noStrike" cap="none" dirty="0">
                <a:solidFill>
                  <a:srgbClr val="5A5450"/>
                </a:solidFill>
                <a:highlight>
                  <a:srgbClr val="FFFFFF"/>
                </a:highlight>
                <a:latin typeface="+mn-lt"/>
                <a:ea typeface="Arial"/>
                <a:cs typeface="Arial"/>
                <a:sym typeface="Arial"/>
              </a:rPr>
              <a:t> </a:t>
            </a:r>
            <a:r>
              <a:rPr lang="en-US" sz="2800" b="0" i="0" u="none" strike="noStrike" cap="none" dirty="0" err="1">
                <a:solidFill>
                  <a:srgbClr val="5A5450"/>
                </a:solidFill>
                <a:highlight>
                  <a:srgbClr val="FFFFFF"/>
                </a:highlight>
                <a:latin typeface="+mn-lt"/>
                <a:ea typeface="Arial"/>
                <a:cs typeface="Arial"/>
                <a:sym typeface="Arial"/>
              </a:rPr>
              <a:t>소프트웨어</a:t>
            </a:r>
            <a:r>
              <a:rPr lang="en-US" sz="2800" b="0" i="0" u="none" strike="noStrike" cap="none" dirty="0">
                <a:solidFill>
                  <a:srgbClr val="5A5450"/>
                </a:solidFill>
                <a:highlight>
                  <a:srgbClr val="FFFFFF"/>
                </a:highlight>
                <a:latin typeface="+mn-lt"/>
                <a:ea typeface="Arial"/>
                <a:cs typeface="Arial"/>
                <a:sym typeface="Arial"/>
              </a:rPr>
              <a:t> </a:t>
            </a:r>
            <a:r>
              <a:rPr lang="en-US" sz="2800" b="0" i="0" u="none" strike="noStrike" cap="none" dirty="0" err="1">
                <a:solidFill>
                  <a:srgbClr val="5A5450"/>
                </a:solidFill>
                <a:highlight>
                  <a:srgbClr val="FFFFFF"/>
                </a:highlight>
                <a:latin typeface="+mn-lt"/>
                <a:ea typeface="Arial"/>
                <a:cs typeface="Arial"/>
                <a:sym typeface="Arial"/>
              </a:rPr>
              <a:t>인스턴스가</a:t>
            </a:r>
            <a:r>
              <a:rPr lang="en-US" sz="2800" b="0" i="0" u="none" strike="noStrike" cap="none" dirty="0">
                <a:solidFill>
                  <a:srgbClr val="5A5450"/>
                </a:solidFill>
                <a:highlight>
                  <a:srgbClr val="FFFFFF"/>
                </a:highlight>
                <a:latin typeface="+mn-lt"/>
                <a:ea typeface="Arial"/>
                <a:cs typeface="Arial"/>
                <a:sym typeface="Arial"/>
              </a:rPr>
              <a:t> </a:t>
            </a:r>
            <a:r>
              <a:rPr lang="en-US" sz="2800" b="0" i="0" u="none" strike="noStrike" cap="none" dirty="0" err="1">
                <a:solidFill>
                  <a:srgbClr val="5A5450"/>
                </a:solidFill>
                <a:highlight>
                  <a:srgbClr val="FFFFFF"/>
                </a:highlight>
                <a:latin typeface="+mn-lt"/>
                <a:ea typeface="Arial"/>
                <a:cs typeface="Arial"/>
                <a:sym typeface="Arial"/>
              </a:rPr>
              <a:t>서버에서</a:t>
            </a:r>
            <a:r>
              <a:rPr lang="en-US" sz="2800" b="0" i="0" u="none" strike="noStrike" cap="none" dirty="0">
                <a:solidFill>
                  <a:srgbClr val="5A5450"/>
                </a:solidFill>
                <a:highlight>
                  <a:srgbClr val="FFFFFF"/>
                </a:highlight>
                <a:latin typeface="+mn-lt"/>
                <a:ea typeface="Arial"/>
                <a:cs typeface="Arial"/>
                <a:sym typeface="Arial"/>
              </a:rPr>
              <a:t> </a:t>
            </a:r>
            <a:r>
              <a:rPr lang="en-US" sz="2800" b="0" i="0" u="none" strike="noStrike" cap="none" dirty="0" err="1">
                <a:solidFill>
                  <a:srgbClr val="5A5450"/>
                </a:solidFill>
                <a:highlight>
                  <a:srgbClr val="FFFFFF"/>
                </a:highlight>
                <a:latin typeface="+mn-lt"/>
                <a:ea typeface="Arial"/>
                <a:cs typeface="Arial"/>
                <a:sym typeface="Arial"/>
              </a:rPr>
              <a:t>실행되며</a:t>
            </a:r>
            <a:r>
              <a:rPr lang="en-US" sz="2800" b="0" i="0" u="none" strike="noStrike" cap="none" dirty="0">
                <a:solidFill>
                  <a:srgbClr val="5A5450"/>
                </a:solidFill>
                <a:highlight>
                  <a:srgbClr val="FFFFFF"/>
                </a:highlight>
                <a:latin typeface="+mn-lt"/>
                <a:ea typeface="Arial"/>
                <a:cs typeface="Arial"/>
                <a:sym typeface="Arial"/>
              </a:rPr>
              <a:t>, </a:t>
            </a:r>
            <a:r>
              <a:rPr lang="en-US" sz="2800" b="0" i="0" u="none" strike="noStrike" cap="none" dirty="0" err="1">
                <a:solidFill>
                  <a:srgbClr val="5A5450"/>
                </a:solidFill>
                <a:highlight>
                  <a:srgbClr val="FFFFFF"/>
                </a:highlight>
                <a:latin typeface="+mn-lt"/>
                <a:ea typeface="Arial"/>
                <a:cs typeface="Arial"/>
                <a:sym typeface="Arial"/>
              </a:rPr>
              <a:t>여러</a:t>
            </a:r>
            <a:r>
              <a:rPr lang="en-US" sz="2800" b="0" i="0" u="none" strike="noStrike" cap="none" dirty="0">
                <a:solidFill>
                  <a:srgbClr val="5A5450"/>
                </a:solidFill>
                <a:highlight>
                  <a:srgbClr val="FFFFFF"/>
                </a:highlight>
                <a:latin typeface="+mn-lt"/>
                <a:ea typeface="Arial"/>
                <a:cs typeface="Arial"/>
                <a:sym typeface="Arial"/>
              </a:rPr>
              <a:t> </a:t>
            </a:r>
            <a:r>
              <a:rPr lang="en-US" sz="2800" b="0" i="0" u="none" strike="noStrike" cap="none" dirty="0" err="1">
                <a:solidFill>
                  <a:srgbClr val="5A5450"/>
                </a:solidFill>
                <a:highlight>
                  <a:srgbClr val="FFFFFF"/>
                </a:highlight>
                <a:latin typeface="+mn-lt"/>
                <a:ea typeface="Arial"/>
                <a:cs typeface="Arial"/>
                <a:sym typeface="Arial"/>
              </a:rPr>
              <a:t>테넌트를</a:t>
            </a:r>
            <a:r>
              <a:rPr lang="en-US" sz="2800" b="0" i="0" u="none" strike="noStrike" cap="none" dirty="0">
                <a:solidFill>
                  <a:srgbClr val="5A5450"/>
                </a:solidFill>
                <a:highlight>
                  <a:srgbClr val="FFFFFF"/>
                </a:highlight>
                <a:latin typeface="+mn-lt"/>
                <a:ea typeface="Arial"/>
                <a:cs typeface="Arial"/>
                <a:sym typeface="Arial"/>
              </a:rPr>
              <a:t> </a:t>
            </a:r>
            <a:r>
              <a:rPr lang="en-US" sz="2800" b="0" i="0" u="none" strike="noStrike" cap="none" dirty="0" err="1">
                <a:solidFill>
                  <a:srgbClr val="5A5450"/>
                </a:solidFill>
                <a:highlight>
                  <a:srgbClr val="FFFFFF"/>
                </a:highlight>
                <a:latin typeface="+mn-lt"/>
                <a:ea typeface="Arial"/>
                <a:cs typeface="Arial"/>
                <a:sym typeface="Arial"/>
              </a:rPr>
              <a:t>서비스하는</a:t>
            </a:r>
            <a:r>
              <a:rPr lang="en-US" sz="2800" b="0" i="0" u="none" strike="noStrike" cap="none" dirty="0">
                <a:solidFill>
                  <a:srgbClr val="5A5450"/>
                </a:solidFill>
                <a:highlight>
                  <a:srgbClr val="FFFFFF"/>
                </a:highlight>
                <a:latin typeface="+mn-lt"/>
                <a:ea typeface="Arial"/>
                <a:cs typeface="Arial"/>
                <a:sym typeface="Arial"/>
              </a:rPr>
              <a:t> </a:t>
            </a:r>
            <a:r>
              <a:rPr lang="en-US" sz="2800" b="0" i="0" u="none" strike="noStrike" cap="none" dirty="0" err="1">
                <a:solidFill>
                  <a:srgbClr val="5A5450"/>
                </a:solidFill>
                <a:highlight>
                  <a:srgbClr val="FFFFFF"/>
                </a:highlight>
                <a:latin typeface="+mn-lt"/>
                <a:ea typeface="Arial"/>
                <a:cs typeface="Arial"/>
                <a:sym typeface="Arial"/>
              </a:rPr>
              <a:t>소프트웨어</a:t>
            </a:r>
            <a:r>
              <a:rPr lang="en-US" sz="2800" b="0" i="0" u="none" strike="noStrike" cap="none" dirty="0">
                <a:solidFill>
                  <a:srgbClr val="5A5450"/>
                </a:solidFill>
                <a:highlight>
                  <a:srgbClr val="FFFFFF"/>
                </a:highlight>
                <a:latin typeface="+mn-lt"/>
                <a:ea typeface="Arial"/>
                <a:cs typeface="Arial"/>
                <a:sym typeface="Arial"/>
              </a:rPr>
              <a:t> </a:t>
            </a:r>
            <a:endParaRPr sz="2800" b="0" i="0" u="none" strike="noStrike" cap="none" dirty="0">
              <a:solidFill>
                <a:srgbClr val="5A5450"/>
              </a:solidFill>
              <a:highlight>
                <a:srgbClr val="FFFFFF"/>
              </a:highlight>
              <a:latin typeface="+mn-lt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en-US" sz="2800" b="0" i="0" u="none" strike="noStrike" cap="none" dirty="0">
                <a:solidFill>
                  <a:srgbClr val="5A5450"/>
                </a:solidFill>
                <a:highlight>
                  <a:srgbClr val="FFFFFF"/>
                </a:highlight>
                <a:latin typeface="+mn-lt"/>
                <a:ea typeface="Arial"/>
                <a:cs typeface="Arial"/>
                <a:sym typeface="Arial"/>
              </a:rPr>
              <a:t>	</a:t>
            </a:r>
            <a:r>
              <a:rPr lang="en-US" sz="2800" b="0" i="0" u="none" strike="noStrike" cap="none" dirty="0" err="1">
                <a:solidFill>
                  <a:srgbClr val="5A5450"/>
                </a:solidFill>
                <a:highlight>
                  <a:srgbClr val="FFFFFF"/>
                </a:highlight>
                <a:latin typeface="+mn-lt"/>
                <a:ea typeface="Arial"/>
                <a:cs typeface="Arial"/>
                <a:sym typeface="Arial"/>
              </a:rPr>
              <a:t>테넌트</a:t>
            </a:r>
            <a:r>
              <a:rPr lang="en-US" sz="2800" b="0" i="0" u="none" strike="noStrike" cap="none" dirty="0">
                <a:solidFill>
                  <a:srgbClr val="5A5450"/>
                </a:solidFill>
                <a:highlight>
                  <a:srgbClr val="FFFFFF"/>
                </a:highlight>
                <a:latin typeface="+mn-lt"/>
                <a:ea typeface="Arial"/>
                <a:cs typeface="Arial"/>
                <a:sym typeface="Arial"/>
              </a:rPr>
              <a:t> : </a:t>
            </a:r>
            <a:r>
              <a:rPr lang="en-US" sz="2800" b="0" i="0" u="none" strike="noStrike" cap="none" dirty="0" err="1">
                <a:solidFill>
                  <a:srgbClr val="5A5450"/>
                </a:solidFill>
                <a:highlight>
                  <a:srgbClr val="FFFFFF"/>
                </a:highlight>
                <a:latin typeface="+mn-lt"/>
                <a:ea typeface="Arial"/>
                <a:cs typeface="Arial"/>
                <a:sym typeface="Arial"/>
              </a:rPr>
              <a:t>소프트웨어</a:t>
            </a:r>
            <a:r>
              <a:rPr lang="en-US" sz="2800" b="0" i="0" u="none" strike="noStrike" cap="none" dirty="0">
                <a:solidFill>
                  <a:srgbClr val="5A5450"/>
                </a:solidFill>
                <a:highlight>
                  <a:srgbClr val="FFFFFF"/>
                </a:highlight>
                <a:latin typeface="+mn-lt"/>
                <a:ea typeface="Arial"/>
                <a:cs typeface="Arial"/>
                <a:sym typeface="Arial"/>
              </a:rPr>
              <a:t> </a:t>
            </a:r>
            <a:r>
              <a:rPr lang="en-US" sz="2800" b="0" i="0" u="none" strike="noStrike" cap="none" dirty="0" err="1">
                <a:solidFill>
                  <a:srgbClr val="5A5450"/>
                </a:solidFill>
                <a:highlight>
                  <a:srgbClr val="FFFFFF"/>
                </a:highlight>
                <a:latin typeface="+mn-lt"/>
                <a:ea typeface="Arial"/>
                <a:cs typeface="Arial"/>
                <a:sym typeface="Arial"/>
              </a:rPr>
              <a:t>인스턴스에</a:t>
            </a:r>
            <a:r>
              <a:rPr lang="en-US" sz="2800" b="0" i="0" u="none" strike="noStrike" cap="none" dirty="0">
                <a:solidFill>
                  <a:srgbClr val="5A5450"/>
                </a:solidFill>
                <a:highlight>
                  <a:srgbClr val="FFFFFF"/>
                </a:highlight>
                <a:latin typeface="+mn-lt"/>
                <a:ea typeface="Arial"/>
                <a:cs typeface="Arial"/>
                <a:sym typeface="Arial"/>
              </a:rPr>
              <a:t> </a:t>
            </a:r>
            <a:r>
              <a:rPr lang="en-US" sz="2800" b="0" i="0" u="none" strike="noStrike" cap="none" dirty="0" err="1">
                <a:solidFill>
                  <a:srgbClr val="5A5450"/>
                </a:solidFill>
                <a:highlight>
                  <a:srgbClr val="FFFFFF"/>
                </a:highlight>
                <a:latin typeface="+mn-lt"/>
                <a:ea typeface="Arial"/>
                <a:cs typeface="Arial"/>
                <a:sym typeface="Arial"/>
              </a:rPr>
              <a:t>특정</a:t>
            </a:r>
            <a:r>
              <a:rPr lang="en-US" sz="2800" b="0" i="0" u="none" strike="noStrike" cap="none" dirty="0">
                <a:solidFill>
                  <a:srgbClr val="5A5450"/>
                </a:solidFill>
                <a:highlight>
                  <a:srgbClr val="FFFFFF"/>
                </a:highlight>
                <a:latin typeface="+mn-lt"/>
                <a:ea typeface="Arial"/>
                <a:cs typeface="Arial"/>
                <a:sym typeface="Arial"/>
              </a:rPr>
              <a:t> </a:t>
            </a:r>
            <a:r>
              <a:rPr lang="en-US" sz="2800" b="0" i="0" u="none" strike="noStrike" cap="none" dirty="0" err="1">
                <a:solidFill>
                  <a:srgbClr val="5A5450"/>
                </a:solidFill>
                <a:highlight>
                  <a:srgbClr val="FFFFFF"/>
                </a:highlight>
                <a:latin typeface="+mn-lt"/>
                <a:ea typeface="Arial"/>
                <a:cs typeface="Arial"/>
                <a:sym typeface="Arial"/>
              </a:rPr>
              <a:t>권한으로</a:t>
            </a:r>
            <a:r>
              <a:rPr lang="en-US" sz="2800" b="0" i="0" u="none" strike="noStrike" cap="none" dirty="0">
                <a:solidFill>
                  <a:srgbClr val="5A5450"/>
                </a:solidFill>
                <a:highlight>
                  <a:srgbClr val="FFFFFF"/>
                </a:highlight>
                <a:latin typeface="+mn-lt"/>
                <a:ea typeface="Arial"/>
                <a:cs typeface="Arial"/>
                <a:sym typeface="Arial"/>
              </a:rPr>
              <a:t> </a:t>
            </a:r>
            <a:r>
              <a:rPr lang="en-US" sz="2800" b="0" i="0" u="none" strike="noStrike" cap="none" dirty="0" err="1">
                <a:solidFill>
                  <a:srgbClr val="5A5450"/>
                </a:solidFill>
                <a:highlight>
                  <a:srgbClr val="FFFFFF"/>
                </a:highlight>
                <a:latin typeface="+mn-lt"/>
                <a:ea typeface="Arial"/>
                <a:cs typeface="Arial"/>
                <a:sym typeface="Arial"/>
              </a:rPr>
              <a:t>공통</a:t>
            </a:r>
            <a:r>
              <a:rPr lang="en-US" sz="2800" b="0" i="0" u="none" strike="noStrike" cap="none" dirty="0">
                <a:solidFill>
                  <a:srgbClr val="5A5450"/>
                </a:solidFill>
                <a:highlight>
                  <a:srgbClr val="FFFFFF"/>
                </a:highlight>
                <a:latin typeface="+mn-lt"/>
                <a:ea typeface="Arial"/>
                <a:cs typeface="Arial"/>
                <a:sym typeface="Arial"/>
              </a:rPr>
              <a:t> </a:t>
            </a:r>
            <a:r>
              <a:rPr lang="en-US" sz="2800" b="0" i="0" u="none" strike="noStrike" cap="none" dirty="0" err="1">
                <a:solidFill>
                  <a:srgbClr val="5A5450"/>
                </a:solidFill>
                <a:highlight>
                  <a:srgbClr val="FFFFFF"/>
                </a:highlight>
                <a:latin typeface="+mn-lt"/>
                <a:ea typeface="Arial"/>
                <a:cs typeface="Arial"/>
                <a:sym typeface="Arial"/>
              </a:rPr>
              <a:t>접근을</a:t>
            </a:r>
            <a:r>
              <a:rPr lang="en-US" sz="2800" b="0" i="0" u="none" strike="noStrike" cap="none" dirty="0">
                <a:solidFill>
                  <a:srgbClr val="5A5450"/>
                </a:solidFill>
                <a:highlight>
                  <a:srgbClr val="FFFFFF"/>
                </a:highlight>
                <a:latin typeface="+mn-lt"/>
                <a:ea typeface="Arial"/>
                <a:cs typeface="Arial"/>
                <a:sym typeface="Arial"/>
              </a:rPr>
              <a:t> </a:t>
            </a:r>
            <a:r>
              <a:rPr lang="en-US" sz="2800" b="0" i="0" u="none" strike="noStrike" cap="none" dirty="0" err="1">
                <a:solidFill>
                  <a:srgbClr val="5A5450"/>
                </a:solidFill>
                <a:highlight>
                  <a:srgbClr val="FFFFFF"/>
                </a:highlight>
                <a:latin typeface="+mn-lt"/>
                <a:ea typeface="Arial"/>
                <a:cs typeface="Arial"/>
                <a:sym typeface="Arial"/>
              </a:rPr>
              <a:t>공유하는</a:t>
            </a:r>
            <a:r>
              <a:rPr lang="en-US" sz="2800" b="0" i="0" u="none" strike="noStrike" cap="none" dirty="0">
                <a:solidFill>
                  <a:srgbClr val="5A5450"/>
                </a:solidFill>
                <a:highlight>
                  <a:srgbClr val="FFFFFF"/>
                </a:highlight>
                <a:latin typeface="+mn-lt"/>
                <a:ea typeface="Arial"/>
                <a:cs typeface="Arial"/>
                <a:sym typeface="Arial"/>
              </a:rPr>
              <a:t> </a:t>
            </a:r>
            <a:r>
              <a:rPr lang="en-US" sz="2800" b="0" i="0" u="none" strike="noStrike" cap="none" dirty="0" err="1">
                <a:solidFill>
                  <a:srgbClr val="5A5450"/>
                </a:solidFill>
                <a:highlight>
                  <a:srgbClr val="FFFFFF"/>
                </a:highlight>
                <a:latin typeface="+mn-lt"/>
                <a:ea typeface="Arial"/>
                <a:cs typeface="Arial"/>
                <a:sym typeface="Arial"/>
              </a:rPr>
              <a:t>사용자</a:t>
            </a:r>
            <a:r>
              <a:rPr lang="en-US" sz="2800" b="0" i="0" u="none" strike="noStrike" cap="none" dirty="0">
                <a:solidFill>
                  <a:srgbClr val="5A5450"/>
                </a:solidFill>
                <a:highlight>
                  <a:srgbClr val="FFFFFF"/>
                </a:highlight>
                <a:latin typeface="+mn-lt"/>
                <a:ea typeface="Arial"/>
                <a:cs typeface="Arial"/>
                <a:sym typeface="Arial"/>
              </a:rPr>
              <a:t> </a:t>
            </a:r>
            <a:r>
              <a:rPr lang="en-US" sz="2800" b="0" i="0" u="none" strike="noStrike" cap="none" dirty="0" err="1">
                <a:solidFill>
                  <a:srgbClr val="5A5450"/>
                </a:solidFill>
                <a:highlight>
                  <a:srgbClr val="FFFFFF"/>
                </a:highlight>
                <a:latin typeface="+mn-lt"/>
                <a:ea typeface="Arial"/>
                <a:cs typeface="Arial"/>
                <a:sym typeface="Arial"/>
              </a:rPr>
              <a:t>그룹</a:t>
            </a:r>
            <a:endParaRPr sz="2800" b="0" i="0" u="none" strike="noStrike" cap="none" dirty="0">
              <a:solidFill>
                <a:srgbClr val="5A5450"/>
              </a:solidFill>
              <a:highlight>
                <a:srgbClr val="FFFFFF"/>
              </a:highlight>
              <a:latin typeface="+mn-lt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800" b="0" i="0" u="none" strike="noStrike" cap="none" dirty="0">
                <a:solidFill>
                  <a:srgbClr val="5A5450"/>
                </a:solidFill>
                <a:highlight>
                  <a:srgbClr val="FFFFFF"/>
                </a:highlight>
                <a:latin typeface="+mn-lt"/>
                <a:ea typeface="Arial"/>
                <a:cs typeface="Arial"/>
                <a:sym typeface="Arial"/>
              </a:rPr>
              <a:t>		</a:t>
            </a:r>
            <a:endParaRPr sz="2800" b="0" i="0" u="none" strike="noStrike" cap="none" dirty="0">
              <a:solidFill>
                <a:srgbClr val="5A5450"/>
              </a:solidFill>
              <a:highlight>
                <a:srgbClr val="FFFFFF"/>
              </a:highlight>
              <a:latin typeface="+mn-lt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en-US" sz="2800" b="0" i="0" u="none" strike="noStrike" cap="none" dirty="0">
                <a:solidFill>
                  <a:srgbClr val="5A5450"/>
                </a:solidFill>
                <a:highlight>
                  <a:srgbClr val="FFFFFF"/>
                </a:highlight>
                <a:latin typeface="+mn-lt"/>
                <a:ea typeface="Arial"/>
                <a:cs typeface="Arial"/>
                <a:sym typeface="Arial"/>
              </a:rPr>
              <a:t>→ </a:t>
            </a:r>
            <a:r>
              <a:rPr lang="en-US" sz="2800" b="0" i="0" u="none" strike="noStrike" cap="none" dirty="0" err="1">
                <a:solidFill>
                  <a:srgbClr val="5A5450"/>
                </a:solidFill>
                <a:highlight>
                  <a:srgbClr val="FFFFFF"/>
                </a:highlight>
                <a:latin typeface="+mn-lt"/>
                <a:ea typeface="Arial"/>
                <a:cs typeface="Arial"/>
                <a:sym typeface="Arial"/>
              </a:rPr>
              <a:t>사용자가</a:t>
            </a:r>
            <a:r>
              <a:rPr lang="en-US" sz="2800" b="0" i="0" u="none" strike="noStrike" cap="none" dirty="0">
                <a:solidFill>
                  <a:srgbClr val="5A5450"/>
                </a:solidFill>
                <a:highlight>
                  <a:srgbClr val="FFFFFF"/>
                </a:highlight>
                <a:latin typeface="+mn-lt"/>
                <a:ea typeface="Arial"/>
                <a:cs typeface="Arial"/>
                <a:sym typeface="Arial"/>
              </a:rPr>
              <a:t> </a:t>
            </a:r>
            <a:r>
              <a:rPr lang="en-US" sz="2800" b="0" i="0" u="none" strike="noStrike" cap="none" dirty="0" err="1">
                <a:solidFill>
                  <a:srgbClr val="5A5450"/>
                </a:solidFill>
                <a:highlight>
                  <a:srgbClr val="FFFFFF"/>
                </a:highlight>
                <a:latin typeface="+mn-lt"/>
                <a:ea typeface="Arial"/>
                <a:cs typeface="Arial"/>
                <a:sym typeface="Arial"/>
              </a:rPr>
              <a:t>재직중인</a:t>
            </a:r>
            <a:r>
              <a:rPr lang="en-US" sz="2800" b="0" i="0" u="none" strike="noStrike" cap="none" dirty="0">
                <a:solidFill>
                  <a:srgbClr val="5A5450"/>
                </a:solidFill>
                <a:highlight>
                  <a:srgbClr val="FFFFFF"/>
                </a:highlight>
                <a:latin typeface="+mn-lt"/>
                <a:ea typeface="Arial"/>
                <a:cs typeface="Arial"/>
                <a:sym typeface="Arial"/>
              </a:rPr>
              <a:t> </a:t>
            </a:r>
            <a:r>
              <a:rPr lang="en-US" sz="2800" b="0" i="0" u="none" strike="noStrike" cap="none" dirty="0" err="1">
                <a:solidFill>
                  <a:srgbClr val="5A5450"/>
                </a:solidFill>
                <a:highlight>
                  <a:srgbClr val="FFFFFF"/>
                </a:highlight>
                <a:latin typeface="+mn-lt"/>
                <a:ea typeface="Arial"/>
                <a:cs typeface="Arial"/>
                <a:sym typeface="Arial"/>
              </a:rPr>
              <a:t>회사별로</a:t>
            </a:r>
            <a:r>
              <a:rPr lang="en-US" sz="2800" b="0" i="0" u="none" strike="noStrike" cap="none" dirty="0">
                <a:solidFill>
                  <a:srgbClr val="5A5450"/>
                </a:solidFill>
                <a:highlight>
                  <a:srgbClr val="FFFFFF"/>
                </a:highlight>
                <a:latin typeface="+mn-lt"/>
                <a:ea typeface="Arial"/>
                <a:cs typeface="Arial"/>
                <a:sym typeface="Arial"/>
              </a:rPr>
              <a:t>(</a:t>
            </a:r>
            <a:r>
              <a:rPr lang="en-US" sz="2800" b="0" i="0" u="none" strike="noStrike" cap="none" dirty="0" err="1">
                <a:solidFill>
                  <a:srgbClr val="5A5450"/>
                </a:solidFill>
                <a:highlight>
                  <a:srgbClr val="FFFFFF"/>
                </a:highlight>
                <a:latin typeface="+mn-lt"/>
                <a:ea typeface="Arial"/>
                <a:cs typeface="Arial"/>
                <a:sym typeface="Arial"/>
              </a:rPr>
              <a:t>사용자</a:t>
            </a:r>
            <a:r>
              <a:rPr lang="en-US" sz="2800" b="0" i="0" u="none" strike="noStrike" cap="none" dirty="0">
                <a:solidFill>
                  <a:srgbClr val="5A5450"/>
                </a:solidFill>
                <a:highlight>
                  <a:srgbClr val="FFFFFF"/>
                </a:highlight>
                <a:latin typeface="+mn-lt"/>
                <a:ea typeface="Arial"/>
                <a:cs typeface="Arial"/>
                <a:sym typeface="Arial"/>
              </a:rPr>
              <a:t> </a:t>
            </a:r>
            <a:r>
              <a:rPr lang="en-US" sz="2800" b="0" i="0" u="none" strike="noStrike" cap="none" dirty="0" err="1">
                <a:solidFill>
                  <a:srgbClr val="5A5450"/>
                </a:solidFill>
                <a:highlight>
                  <a:srgbClr val="FFFFFF"/>
                </a:highlight>
                <a:latin typeface="+mn-lt"/>
                <a:ea typeface="Arial"/>
                <a:cs typeface="Arial"/>
                <a:sym typeface="Arial"/>
              </a:rPr>
              <a:t>그룹</a:t>
            </a:r>
            <a:r>
              <a:rPr lang="en-US" sz="2800" b="0" i="0" u="none" strike="noStrike" cap="none" dirty="0">
                <a:solidFill>
                  <a:srgbClr val="5A5450"/>
                </a:solidFill>
                <a:highlight>
                  <a:srgbClr val="FFFFFF"/>
                </a:highlight>
                <a:latin typeface="+mn-lt"/>
                <a:ea typeface="Arial"/>
                <a:cs typeface="Arial"/>
                <a:sym typeface="Arial"/>
              </a:rPr>
              <a:t>) </a:t>
            </a:r>
            <a:r>
              <a:rPr lang="en-US" sz="2800" b="0" i="0" u="none" strike="noStrike" cap="none" dirty="0" err="1">
                <a:solidFill>
                  <a:srgbClr val="5A5450"/>
                </a:solidFill>
                <a:highlight>
                  <a:srgbClr val="FFFFFF"/>
                </a:highlight>
                <a:latin typeface="+mn-lt"/>
                <a:ea typeface="Arial"/>
                <a:cs typeface="Arial"/>
                <a:sym typeface="Arial"/>
              </a:rPr>
              <a:t>사용하는</a:t>
            </a:r>
            <a:r>
              <a:rPr lang="en-US" sz="2800" b="0" i="0" u="none" strike="noStrike" cap="none" dirty="0">
                <a:solidFill>
                  <a:srgbClr val="5A5450"/>
                </a:solidFill>
                <a:highlight>
                  <a:srgbClr val="FFFFFF"/>
                </a:highlight>
                <a:latin typeface="+mn-lt"/>
                <a:ea typeface="Arial"/>
                <a:cs typeface="Arial"/>
                <a:sym typeface="Arial"/>
              </a:rPr>
              <a:t> </a:t>
            </a:r>
            <a:r>
              <a:rPr lang="en-US" sz="2800" b="0" i="0" u="none" strike="noStrike" cap="none" dirty="0" err="1">
                <a:solidFill>
                  <a:srgbClr val="5A5450"/>
                </a:solidFill>
                <a:highlight>
                  <a:srgbClr val="FFFFFF"/>
                </a:highlight>
                <a:latin typeface="+mn-lt"/>
                <a:ea typeface="Arial"/>
                <a:cs typeface="Arial"/>
                <a:sym typeface="Arial"/>
              </a:rPr>
              <a:t>DB가</a:t>
            </a:r>
            <a:r>
              <a:rPr lang="en-US" sz="2800" b="0" i="0" u="none" strike="noStrike" cap="none" dirty="0">
                <a:solidFill>
                  <a:srgbClr val="5A5450"/>
                </a:solidFill>
                <a:highlight>
                  <a:srgbClr val="FFFFFF"/>
                </a:highlight>
                <a:latin typeface="+mn-lt"/>
                <a:ea typeface="Arial"/>
                <a:cs typeface="Arial"/>
                <a:sym typeface="Arial"/>
              </a:rPr>
              <a:t> </a:t>
            </a:r>
            <a:r>
              <a:rPr lang="en-US" sz="2800" b="0" i="0" u="none" strike="noStrike" cap="none" dirty="0" err="1">
                <a:solidFill>
                  <a:srgbClr val="5A5450"/>
                </a:solidFill>
                <a:highlight>
                  <a:srgbClr val="FFFFFF"/>
                </a:highlight>
                <a:latin typeface="+mn-lt"/>
                <a:ea typeface="Arial"/>
                <a:cs typeface="Arial"/>
                <a:sym typeface="Arial"/>
              </a:rPr>
              <a:t>다르다</a:t>
            </a:r>
            <a:endParaRPr sz="2800" b="0" i="0" u="none" strike="noStrike" cap="none" dirty="0">
              <a:solidFill>
                <a:srgbClr val="5A5450"/>
              </a:solidFill>
              <a:highlight>
                <a:srgbClr val="FFFFFF"/>
              </a:highlight>
              <a:latin typeface="+mn-lt"/>
              <a:ea typeface="Arial"/>
              <a:cs typeface="Arial"/>
              <a:sym typeface="Arial"/>
            </a:endParaRPr>
          </a:p>
        </p:txBody>
      </p:sp>
      <p:pic>
        <p:nvPicPr>
          <p:cNvPr id="882" name="Google Shape;882;p41" title="화면 캡처 2025-12-01 172743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5938" y="4605300"/>
            <a:ext cx="7160573" cy="3813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883" name="Google Shape;883;p41" title="화면 캡처 2025-12-01 172825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718238" y="8302175"/>
            <a:ext cx="6459326" cy="81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4" name="Google Shape;884;p41" title="화면 캡처 2025-12-01 173122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447111" y="4605300"/>
            <a:ext cx="7324814" cy="3813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85" name="Google Shape;885;p41" title="화면 캡처 2025-12-01 173140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193785" y="8248000"/>
            <a:ext cx="6320949" cy="86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0D9C6"/>
        </a:solidFill>
        <a:effectLst/>
      </p:bgPr>
    </p:bg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" name="Google Shape;139;p15"/>
          <p:cNvGrpSpPr/>
          <p:nvPr/>
        </p:nvGrpSpPr>
        <p:grpSpPr>
          <a:xfrm>
            <a:off x="562434" y="365097"/>
            <a:ext cx="17163394" cy="9373345"/>
            <a:chOff x="0" y="-241102"/>
            <a:chExt cx="22884524" cy="12497794"/>
          </a:xfrm>
        </p:grpSpPr>
        <p:grpSp>
          <p:nvGrpSpPr>
            <p:cNvPr id="140" name="Google Shape;140;p15"/>
            <p:cNvGrpSpPr/>
            <p:nvPr/>
          </p:nvGrpSpPr>
          <p:grpSpPr>
            <a:xfrm>
              <a:off x="0" y="-241102"/>
              <a:ext cx="22884524" cy="12497794"/>
              <a:chOff x="0" y="-47625"/>
              <a:chExt cx="4520400" cy="2468700"/>
            </a:xfrm>
          </p:grpSpPr>
          <p:sp>
            <p:nvSpPr>
              <p:cNvPr id="141" name="Google Shape;141;p15"/>
              <p:cNvSpPr/>
              <p:nvPr/>
            </p:nvSpPr>
            <p:spPr>
              <a:xfrm>
                <a:off x="0" y="0"/>
                <a:ext cx="4520331" cy="2421020"/>
              </a:xfrm>
              <a:custGeom>
                <a:avLst/>
                <a:gdLst/>
                <a:ahLst/>
                <a:cxnLst/>
                <a:rect l="l" t="t" r="r" b="b"/>
                <a:pathLst>
                  <a:path w="4520331" h="2421020" extrusionOk="0">
                    <a:moveTo>
                      <a:pt x="0" y="0"/>
                    </a:moveTo>
                    <a:lnTo>
                      <a:pt x="4520331" y="0"/>
                    </a:lnTo>
                    <a:lnTo>
                      <a:pt x="4520331" y="2421020"/>
                    </a:lnTo>
                    <a:lnTo>
                      <a:pt x="0" y="242102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00" tIns="45700" rIns="91400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45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" name="Google Shape;142;p15"/>
              <p:cNvSpPr txBox="1"/>
              <p:nvPr/>
            </p:nvSpPr>
            <p:spPr>
              <a:xfrm>
                <a:off x="0" y="-47625"/>
                <a:ext cx="4520400" cy="246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94444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45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3" name="Google Shape;143;p15"/>
            <p:cNvGrpSpPr/>
            <p:nvPr/>
          </p:nvGrpSpPr>
          <p:grpSpPr>
            <a:xfrm>
              <a:off x="191091" y="-53915"/>
              <a:ext cx="22501992" cy="12127219"/>
              <a:chOff x="0" y="-47625"/>
              <a:chExt cx="4444838" cy="2395500"/>
            </a:xfrm>
          </p:grpSpPr>
          <p:sp>
            <p:nvSpPr>
              <p:cNvPr id="144" name="Google Shape;144;p15"/>
              <p:cNvSpPr/>
              <p:nvPr/>
            </p:nvSpPr>
            <p:spPr>
              <a:xfrm>
                <a:off x="0" y="0"/>
                <a:ext cx="4444838" cy="2347819"/>
              </a:xfrm>
              <a:custGeom>
                <a:avLst/>
                <a:gdLst/>
                <a:ahLst/>
                <a:cxnLst/>
                <a:rect l="l" t="t" r="r" b="b"/>
                <a:pathLst>
                  <a:path w="4444838" h="2347819" extrusionOk="0">
                    <a:moveTo>
                      <a:pt x="0" y="0"/>
                    </a:moveTo>
                    <a:lnTo>
                      <a:pt x="4444838" y="0"/>
                    </a:lnTo>
                    <a:lnTo>
                      <a:pt x="4444838" y="2347819"/>
                    </a:lnTo>
                    <a:lnTo>
                      <a:pt x="0" y="2347819"/>
                    </a:lnTo>
                    <a:close/>
                  </a:path>
                </a:pathLst>
              </a:custGeom>
              <a:solidFill>
                <a:srgbClr val="FFFFFF"/>
              </a:solidFill>
              <a:ln w="209550" cap="sq" cmpd="sng">
                <a:solidFill>
                  <a:srgbClr val="C0C5B6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00" tIns="45700" rIns="91400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45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" name="Google Shape;145;p15"/>
              <p:cNvSpPr txBox="1"/>
              <p:nvPr/>
            </p:nvSpPr>
            <p:spPr>
              <a:xfrm>
                <a:off x="0" y="-47625"/>
                <a:ext cx="4444800" cy="2395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94444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45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146" name="Google Shape;146;p15"/>
            <p:cNvCxnSpPr/>
            <p:nvPr/>
          </p:nvCxnSpPr>
          <p:spPr>
            <a:xfrm>
              <a:off x="206023" y="207734"/>
              <a:ext cx="263400" cy="255900"/>
            </a:xfrm>
            <a:prstGeom prst="straightConnector1">
              <a:avLst/>
            </a:prstGeom>
            <a:noFill/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47" name="Google Shape;147;p15"/>
            <p:cNvCxnSpPr/>
            <p:nvPr/>
          </p:nvCxnSpPr>
          <p:spPr>
            <a:xfrm>
              <a:off x="22384680" y="11791461"/>
              <a:ext cx="301200" cy="274800"/>
            </a:xfrm>
            <a:prstGeom prst="straightConnector1">
              <a:avLst/>
            </a:prstGeom>
            <a:noFill/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48" name="Google Shape;148;p15"/>
            <p:cNvCxnSpPr/>
            <p:nvPr/>
          </p:nvCxnSpPr>
          <p:spPr>
            <a:xfrm rot="10800000" flipH="1">
              <a:off x="206629" y="11811773"/>
              <a:ext cx="246000" cy="235800"/>
            </a:xfrm>
            <a:prstGeom prst="straightConnector1">
              <a:avLst/>
            </a:prstGeom>
            <a:noFill/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49" name="Google Shape;149;p15"/>
            <p:cNvCxnSpPr/>
            <p:nvPr/>
          </p:nvCxnSpPr>
          <p:spPr>
            <a:xfrm rot="10800000" flipH="1">
              <a:off x="22402264" y="226172"/>
              <a:ext cx="246000" cy="235800"/>
            </a:xfrm>
            <a:prstGeom prst="straightConnector1">
              <a:avLst/>
            </a:prstGeom>
            <a:noFill/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150" name="Google Shape;150;p15"/>
          <p:cNvGrpSpPr/>
          <p:nvPr/>
        </p:nvGrpSpPr>
        <p:grpSpPr>
          <a:xfrm>
            <a:off x="1540004" y="3251486"/>
            <a:ext cx="7489264" cy="1853102"/>
            <a:chOff x="0" y="-47625"/>
            <a:chExt cx="2238876" cy="553975"/>
          </a:xfrm>
        </p:grpSpPr>
        <p:sp>
          <p:nvSpPr>
            <p:cNvPr id="151" name="Google Shape;151;p15"/>
            <p:cNvSpPr/>
            <p:nvPr/>
          </p:nvSpPr>
          <p:spPr>
            <a:xfrm>
              <a:off x="0" y="0"/>
              <a:ext cx="2238876" cy="506350"/>
            </a:xfrm>
            <a:custGeom>
              <a:avLst/>
              <a:gdLst/>
              <a:ahLst/>
              <a:cxnLst/>
              <a:rect l="l" t="t" r="r" b="b"/>
              <a:pathLst>
                <a:path w="2238876" h="506350" extrusionOk="0">
                  <a:moveTo>
                    <a:pt x="103373" y="0"/>
                  </a:moveTo>
                  <a:lnTo>
                    <a:pt x="2135503" y="0"/>
                  </a:lnTo>
                  <a:cubicBezTo>
                    <a:pt x="2192594" y="0"/>
                    <a:pt x="2238876" y="46282"/>
                    <a:pt x="2238876" y="103373"/>
                  </a:cubicBezTo>
                  <a:lnTo>
                    <a:pt x="2238876" y="402977"/>
                  </a:lnTo>
                  <a:cubicBezTo>
                    <a:pt x="2238876" y="460068"/>
                    <a:pt x="2192594" y="506350"/>
                    <a:pt x="2135503" y="506350"/>
                  </a:cubicBezTo>
                  <a:lnTo>
                    <a:pt x="103373" y="506350"/>
                  </a:lnTo>
                  <a:cubicBezTo>
                    <a:pt x="46282" y="506350"/>
                    <a:pt x="0" y="460068"/>
                    <a:pt x="0" y="402977"/>
                  </a:cubicBezTo>
                  <a:lnTo>
                    <a:pt x="0" y="103373"/>
                  </a:lnTo>
                  <a:cubicBezTo>
                    <a:pt x="0" y="46282"/>
                    <a:pt x="46282" y="0"/>
                    <a:pt x="103373" y="0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52;p15"/>
            <p:cNvSpPr txBox="1"/>
            <p:nvPr/>
          </p:nvSpPr>
          <p:spPr>
            <a:xfrm>
              <a:off x="0" y="-47625"/>
              <a:ext cx="2238876" cy="5539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3" name="Google Shape;153;p15"/>
          <p:cNvGrpSpPr/>
          <p:nvPr/>
        </p:nvGrpSpPr>
        <p:grpSpPr>
          <a:xfrm>
            <a:off x="9258689" y="3251485"/>
            <a:ext cx="7489307" cy="1853112"/>
            <a:chOff x="0" y="-47625"/>
            <a:chExt cx="2238876" cy="553975"/>
          </a:xfrm>
        </p:grpSpPr>
        <p:sp>
          <p:nvSpPr>
            <p:cNvPr id="154" name="Google Shape;154;p15"/>
            <p:cNvSpPr/>
            <p:nvPr/>
          </p:nvSpPr>
          <p:spPr>
            <a:xfrm>
              <a:off x="0" y="0"/>
              <a:ext cx="2238876" cy="506350"/>
            </a:xfrm>
            <a:custGeom>
              <a:avLst/>
              <a:gdLst/>
              <a:ahLst/>
              <a:cxnLst/>
              <a:rect l="l" t="t" r="r" b="b"/>
              <a:pathLst>
                <a:path w="2238876" h="506350" extrusionOk="0">
                  <a:moveTo>
                    <a:pt x="103373" y="0"/>
                  </a:moveTo>
                  <a:lnTo>
                    <a:pt x="2135503" y="0"/>
                  </a:lnTo>
                  <a:cubicBezTo>
                    <a:pt x="2192594" y="0"/>
                    <a:pt x="2238876" y="46282"/>
                    <a:pt x="2238876" y="103373"/>
                  </a:cubicBezTo>
                  <a:lnTo>
                    <a:pt x="2238876" y="402977"/>
                  </a:lnTo>
                  <a:cubicBezTo>
                    <a:pt x="2238876" y="460068"/>
                    <a:pt x="2192594" y="506350"/>
                    <a:pt x="2135503" y="506350"/>
                  </a:cubicBezTo>
                  <a:lnTo>
                    <a:pt x="103373" y="506350"/>
                  </a:lnTo>
                  <a:cubicBezTo>
                    <a:pt x="46282" y="506350"/>
                    <a:pt x="0" y="460068"/>
                    <a:pt x="0" y="402977"/>
                  </a:cubicBezTo>
                  <a:lnTo>
                    <a:pt x="0" y="103373"/>
                  </a:lnTo>
                  <a:cubicBezTo>
                    <a:pt x="0" y="46282"/>
                    <a:pt x="46282" y="0"/>
                    <a:pt x="103373" y="0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55;p15"/>
            <p:cNvSpPr txBox="1"/>
            <p:nvPr/>
          </p:nvSpPr>
          <p:spPr>
            <a:xfrm>
              <a:off x="0" y="-47625"/>
              <a:ext cx="2238876" cy="5539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6" name="Google Shape;156;p15"/>
          <p:cNvGrpSpPr/>
          <p:nvPr/>
        </p:nvGrpSpPr>
        <p:grpSpPr>
          <a:xfrm>
            <a:off x="1540004" y="5233086"/>
            <a:ext cx="7489307" cy="1853112"/>
            <a:chOff x="0" y="-47625"/>
            <a:chExt cx="2238876" cy="553975"/>
          </a:xfrm>
        </p:grpSpPr>
        <p:sp>
          <p:nvSpPr>
            <p:cNvPr id="157" name="Google Shape;157;p15"/>
            <p:cNvSpPr/>
            <p:nvPr/>
          </p:nvSpPr>
          <p:spPr>
            <a:xfrm>
              <a:off x="0" y="0"/>
              <a:ext cx="2238876" cy="506350"/>
            </a:xfrm>
            <a:custGeom>
              <a:avLst/>
              <a:gdLst/>
              <a:ahLst/>
              <a:cxnLst/>
              <a:rect l="l" t="t" r="r" b="b"/>
              <a:pathLst>
                <a:path w="2238876" h="506350" extrusionOk="0">
                  <a:moveTo>
                    <a:pt x="103373" y="0"/>
                  </a:moveTo>
                  <a:lnTo>
                    <a:pt x="2135503" y="0"/>
                  </a:lnTo>
                  <a:cubicBezTo>
                    <a:pt x="2192594" y="0"/>
                    <a:pt x="2238876" y="46282"/>
                    <a:pt x="2238876" y="103373"/>
                  </a:cubicBezTo>
                  <a:lnTo>
                    <a:pt x="2238876" y="402977"/>
                  </a:lnTo>
                  <a:cubicBezTo>
                    <a:pt x="2238876" y="460068"/>
                    <a:pt x="2192594" y="506350"/>
                    <a:pt x="2135503" y="506350"/>
                  </a:cubicBezTo>
                  <a:lnTo>
                    <a:pt x="103373" y="506350"/>
                  </a:lnTo>
                  <a:cubicBezTo>
                    <a:pt x="46282" y="506350"/>
                    <a:pt x="0" y="460068"/>
                    <a:pt x="0" y="402977"/>
                  </a:cubicBezTo>
                  <a:lnTo>
                    <a:pt x="0" y="103373"/>
                  </a:lnTo>
                  <a:cubicBezTo>
                    <a:pt x="0" y="46282"/>
                    <a:pt x="46282" y="0"/>
                    <a:pt x="103373" y="0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58;p15"/>
            <p:cNvSpPr txBox="1"/>
            <p:nvPr/>
          </p:nvSpPr>
          <p:spPr>
            <a:xfrm>
              <a:off x="0" y="-47625"/>
              <a:ext cx="2238876" cy="5539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9" name="Google Shape;159;p15"/>
          <p:cNvGrpSpPr/>
          <p:nvPr/>
        </p:nvGrpSpPr>
        <p:grpSpPr>
          <a:xfrm>
            <a:off x="9258689" y="5233086"/>
            <a:ext cx="7489307" cy="1853112"/>
            <a:chOff x="0" y="-47625"/>
            <a:chExt cx="2238876" cy="553975"/>
          </a:xfrm>
        </p:grpSpPr>
        <p:sp>
          <p:nvSpPr>
            <p:cNvPr id="160" name="Google Shape;160;p15"/>
            <p:cNvSpPr/>
            <p:nvPr/>
          </p:nvSpPr>
          <p:spPr>
            <a:xfrm>
              <a:off x="0" y="0"/>
              <a:ext cx="2238876" cy="506350"/>
            </a:xfrm>
            <a:custGeom>
              <a:avLst/>
              <a:gdLst/>
              <a:ahLst/>
              <a:cxnLst/>
              <a:rect l="l" t="t" r="r" b="b"/>
              <a:pathLst>
                <a:path w="2238876" h="506350" extrusionOk="0">
                  <a:moveTo>
                    <a:pt x="103373" y="0"/>
                  </a:moveTo>
                  <a:lnTo>
                    <a:pt x="2135503" y="0"/>
                  </a:lnTo>
                  <a:cubicBezTo>
                    <a:pt x="2192594" y="0"/>
                    <a:pt x="2238876" y="46282"/>
                    <a:pt x="2238876" y="103373"/>
                  </a:cubicBezTo>
                  <a:lnTo>
                    <a:pt x="2238876" y="402977"/>
                  </a:lnTo>
                  <a:cubicBezTo>
                    <a:pt x="2238876" y="460068"/>
                    <a:pt x="2192594" y="506350"/>
                    <a:pt x="2135503" y="506350"/>
                  </a:cubicBezTo>
                  <a:lnTo>
                    <a:pt x="103373" y="506350"/>
                  </a:lnTo>
                  <a:cubicBezTo>
                    <a:pt x="46282" y="506350"/>
                    <a:pt x="0" y="460068"/>
                    <a:pt x="0" y="402977"/>
                  </a:cubicBezTo>
                  <a:lnTo>
                    <a:pt x="0" y="103373"/>
                  </a:lnTo>
                  <a:cubicBezTo>
                    <a:pt x="0" y="46282"/>
                    <a:pt x="46282" y="0"/>
                    <a:pt x="103373" y="0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61;p15"/>
            <p:cNvSpPr txBox="1"/>
            <p:nvPr/>
          </p:nvSpPr>
          <p:spPr>
            <a:xfrm>
              <a:off x="0" y="-47625"/>
              <a:ext cx="2238876" cy="5539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2" name="Google Shape;162;p15"/>
          <p:cNvGrpSpPr/>
          <p:nvPr/>
        </p:nvGrpSpPr>
        <p:grpSpPr>
          <a:xfrm>
            <a:off x="1540004" y="7214688"/>
            <a:ext cx="7489307" cy="1853112"/>
            <a:chOff x="0" y="-47625"/>
            <a:chExt cx="2238876" cy="553975"/>
          </a:xfrm>
        </p:grpSpPr>
        <p:sp>
          <p:nvSpPr>
            <p:cNvPr id="163" name="Google Shape;163;p15"/>
            <p:cNvSpPr/>
            <p:nvPr/>
          </p:nvSpPr>
          <p:spPr>
            <a:xfrm>
              <a:off x="0" y="0"/>
              <a:ext cx="2238876" cy="506350"/>
            </a:xfrm>
            <a:custGeom>
              <a:avLst/>
              <a:gdLst/>
              <a:ahLst/>
              <a:cxnLst/>
              <a:rect l="l" t="t" r="r" b="b"/>
              <a:pathLst>
                <a:path w="2238876" h="506350" extrusionOk="0">
                  <a:moveTo>
                    <a:pt x="103373" y="0"/>
                  </a:moveTo>
                  <a:lnTo>
                    <a:pt x="2135503" y="0"/>
                  </a:lnTo>
                  <a:cubicBezTo>
                    <a:pt x="2192594" y="0"/>
                    <a:pt x="2238876" y="46282"/>
                    <a:pt x="2238876" y="103373"/>
                  </a:cubicBezTo>
                  <a:lnTo>
                    <a:pt x="2238876" y="402977"/>
                  </a:lnTo>
                  <a:cubicBezTo>
                    <a:pt x="2238876" y="460068"/>
                    <a:pt x="2192594" y="506350"/>
                    <a:pt x="2135503" y="506350"/>
                  </a:cubicBezTo>
                  <a:lnTo>
                    <a:pt x="103373" y="506350"/>
                  </a:lnTo>
                  <a:cubicBezTo>
                    <a:pt x="46282" y="506350"/>
                    <a:pt x="0" y="460068"/>
                    <a:pt x="0" y="402977"/>
                  </a:cubicBezTo>
                  <a:lnTo>
                    <a:pt x="0" y="103373"/>
                  </a:lnTo>
                  <a:cubicBezTo>
                    <a:pt x="0" y="46282"/>
                    <a:pt x="46282" y="0"/>
                    <a:pt x="103373" y="0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64;p15"/>
            <p:cNvSpPr txBox="1"/>
            <p:nvPr/>
          </p:nvSpPr>
          <p:spPr>
            <a:xfrm>
              <a:off x="0" y="-47625"/>
              <a:ext cx="2238876" cy="5539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5" name="Google Shape;165;p15"/>
          <p:cNvSpPr txBox="1"/>
          <p:nvPr/>
        </p:nvSpPr>
        <p:spPr>
          <a:xfrm>
            <a:off x="5297379" y="1563151"/>
            <a:ext cx="76869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</a:pPr>
            <a:r>
              <a:rPr lang="en-US" sz="6000" b="1">
                <a:solidFill>
                  <a:srgbClr val="40352D"/>
                </a:solidFill>
              </a:rPr>
              <a:t>프로젝트 개요</a:t>
            </a:r>
            <a:endParaRPr sz="6699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15"/>
          <p:cNvSpPr txBox="1"/>
          <p:nvPr/>
        </p:nvSpPr>
        <p:spPr>
          <a:xfrm>
            <a:off x="1810276" y="3854937"/>
            <a:ext cx="10641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199" b="1" i="0" u="none" strike="noStrike" cap="none" dirty="0">
                <a:solidFill>
                  <a:srgbClr val="6D9799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sz="4199" b="1" i="0" u="none" strike="noStrike" cap="none" dirty="0">
              <a:solidFill>
                <a:srgbClr val="6D97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15"/>
          <p:cNvSpPr txBox="1"/>
          <p:nvPr/>
        </p:nvSpPr>
        <p:spPr>
          <a:xfrm>
            <a:off x="3242597" y="4104795"/>
            <a:ext cx="4886400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팀원 </a:t>
            </a:r>
            <a:r>
              <a:rPr lang="en-US" sz="3000" b="1"/>
              <a:t>및 프로젝트 </a:t>
            </a:r>
            <a:r>
              <a:rPr lang="en-US" sz="3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소개</a:t>
            </a:r>
            <a:endParaRPr sz="30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15"/>
          <p:cNvSpPr txBox="1"/>
          <p:nvPr/>
        </p:nvSpPr>
        <p:spPr>
          <a:xfrm>
            <a:off x="9726255" y="3854937"/>
            <a:ext cx="10641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199" b="1" i="0" u="none" strike="noStrike" cap="none" dirty="0">
                <a:solidFill>
                  <a:srgbClr val="6D9799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sz="4199" b="1" i="0" u="none" strike="noStrike" cap="none" dirty="0">
              <a:solidFill>
                <a:srgbClr val="6D97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15"/>
          <p:cNvSpPr txBox="1"/>
          <p:nvPr/>
        </p:nvSpPr>
        <p:spPr>
          <a:xfrm>
            <a:off x="10979388" y="4104795"/>
            <a:ext cx="4886400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프로젝트 핵심 목표</a:t>
            </a:r>
            <a:endParaRPr sz="30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15"/>
          <p:cNvSpPr txBox="1"/>
          <p:nvPr/>
        </p:nvSpPr>
        <p:spPr>
          <a:xfrm>
            <a:off x="1817108" y="5836542"/>
            <a:ext cx="10641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199" b="1" i="0" u="none" strike="noStrike" cap="none">
                <a:solidFill>
                  <a:srgbClr val="6D9799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sz="4199" b="1" i="0" u="none" strike="noStrike" cap="none">
              <a:solidFill>
                <a:srgbClr val="6D97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15"/>
          <p:cNvSpPr txBox="1"/>
          <p:nvPr/>
        </p:nvSpPr>
        <p:spPr>
          <a:xfrm>
            <a:off x="3260704" y="6086397"/>
            <a:ext cx="4886400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목적 및 필요성</a:t>
            </a:r>
            <a:endParaRPr sz="30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15"/>
          <p:cNvSpPr txBox="1"/>
          <p:nvPr/>
        </p:nvSpPr>
        <p:spPr>
          <a:xfrm>
            <a:off x="9726255" y="5836542"/>
            <a:ext cx="10641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199" b="1" i="0" u="none" strike="noStrike" cap="none" dirty="0">
                <a:solidFill>
                  <a:srgbClr val="6D9799"/>
                </a:solidFill>
                <a:latin typeface="Arial"/>
                <a:ea typeface="Arial"/>
                <a:cs typeface="Arial"/>
                <a:sym typeface="Arial"/>
              </a:rPr>
              <a:t>05</a:t>
            </a:r>
            <a:endParaRPr sz="4199" b="1" i="0" u="none" strike="noStrike" cap="none" dirty="0">
              <a:solidFill>
                <a:srgbClr val="6D97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15"/>
          <p:cNvSpPr txBox="1"/>
          <p:nvPr/>
        </p:nvSpPr>
        <p:spPr>
          <a:xfrm>
            <a:off x="10979388" y="6086397"/>
            <a:ext cx="4886400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간트 차트</a:t>
            </a:r>
            <a:endParaRPr sz="30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15"/>
          <p:cNvSpPr txBox="1"/>
          <p:nvPr/>
        </p:nvSpPr>
        <p:spPr>
          <a:xfrm>
            <a:off x="1817108" y="7818144"/>
            <a:ext cx="10641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199" b="1" i="0" u="none" strike="noStrike" cap="none" dirty="0">
                <a:solidFill>
                  <a:srgbClr val="6D9799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sz="4199" b="1" i="0" u="none" strike="noStrike" cap="none" dirty="0">
              <a:solidFill>
                <a:srgbClr val="6D97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15"/>
          <p:cNvSpPr txBox="1"/>
          <p:nvPr/>
        </p:nvSpPr>
        <p:spPr>
          <a:xfrm>
            <a:off x="3260704" y="8067999"/>
            <a:ext cx="4886400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기존 문제점 및 개선사항</a:t>
            </a:r>
            <a:endParaRPr sz="30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6" name="Google Shape;176;p15"/>
          <p:cNvGrpSpPr/>
          <p:nvPr/>
        </p:nvGrpSpPr>
        <p:grpSpPr>
          <a:xfrm>
            <a:off x="9265040" y="7233334"/>
            <a:ext cx="7489307" cy="1853112"/>
            <a:chOff x="0" y="-47625"/>
            <a:chExt cx="2238876" cy="553975"/>
          </a:xfrm>
        </p:grpSpPr>
        <p:sp>
          <p:nvSpPr>
            <p:cNvPr id="177" name="Google Shape;177;p15"/>
            <p:cNvSpPr/>
            <p:nvPr/>
          </p:nvSpPr>
          <p:spPr>
            <a:xfrm>
              <a:off x="0" y="0"/>
              <a:ext cx="2238876" cy="506350"/>
            </a:xfrm>
            <a:custGeom>
              <a:avLst/>
              <a:gdLst/>
              <a:ahLst/>
              <a:cxnLst/>
              <a:rect l="l" t="t" r="r" b="b"/>
              <a:pathLst>
                <a:path w="2238876" h="506350" extrusionOk="0">
                  <a:moveTo>
                    <a:pt x="103373" y="0"/>
                  </a:moveTo>
                  <a:lnTo>
                    <a:pt x="2135503" y="0"/>
                  </a:lnTo>
                  <a:cubicBezTo>
                    <a:pt x="2192594" y="0"/>
                    <a:pt x="2238876" y="46282"/>
                    <a:pt x="2238876" y="103373"/>
                  </a:cubicBezTo>
                  <a:lnTo>
                    <a:pt x="2238876" y="402977"/>
                  </a:lnTo>
                  <a:cubicBezTo>
                    <a:pt x="2238876" y="460068"/>
                    <a:pt x="2192594" y="506350"/>
                    <a:pt x="2135503" y="506350"/>
                  </a:cubicBezTo>
                  <a:lnTo>
                    <a:pt x="103373" y="506350"/>
                  </a:lnTo>
                  <a:cubicBezTo>
                    <a:pt x="46282" y="506350"/>
                    <a:pt x="0" y="460068"/>
                    <a:pt x="0" y="402977"/>
                  </a:cubicBezTo>
                  <a:lnTo>
                    <a:pt x="0" y="103373"/>
                  </a:lnTo>
                  <a:cubicBezTo>
                    <a:pt x="0" y="46282"/>
                    <a:pt x="46282" y="0"/>
                    <a:pt x="103373" y="0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78;p15"/>
            <p:cNvSpPr txBox="1"/>
            <p:nvPr/>
          </p:nvSpPr>
          <p:spPr>
            <a:xfrm>
              <a:off x="0" y="-47625"/>
              <a:ext cx="2238876" cy="5539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9" name="Google Shape;179;p15"/>
          <p:cNvSpPr txBox="1"/>
          <p:nvPr/>
        </p:nvSpPr>
        <p:spPr>
          <a:xfrm>
            <a:off x="9726255" y="7836790"/>
            <a:ext cx="10641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199" b="1" i="0" u="none" strike="noStrike" cap="none" dirty="0">
                <a:solidFill>
                  <a:srgbClr val="6D9799"/>
                </a:solidFill>
                <a:latin typeface="Arial"/>
                <a:ea typeface="Arial"/>
                <a:cs typeface="Arial"/>
                <a:sym typeface="Arial"/>
              </a:rPr>
              <a:t>06</a:t>
            </a:r>
            <a:endParaRPr sz="4199" b="1" i="0" u="none" strike="noStrike" cap="none" dirty="0">
              <a:solidFill>
                <a:srgbClr val="6D97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15"/>
          <p:cNvSpPr txBox="1"/>
          <p:nvPr/>
        </p:nvSpPr>
        <p:spPr>
          <a:xfrm>
            <a:off x="10985739" y="8086645"/>
            <a:ext cx="4886400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요구사항 명세서</a:t>
            </a:r>
            <a:endParaRPr sz="30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0D9C6"/>
        </a:solidFill>
        <a:effectLst/>
      </p:bgPr>
    </p:bg>
    <p:spTree>
      <p:nvGrpSpPr>
        <p:cNvPr id="1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0" name="Google Shape;890;p42"/>
          <p:cNvGrpSpPr/>
          <p:nvPr/>
        </p:nvGrpSpPr>
        <p:grpSpPr>
          <a:xfrm>
            <a:off x="561600" y="363600"/>
            <a:ext cx="17163394" cy="9373345"/>
            <a:chOff x="0" y="-241102"/>
            <a:chExt cx="22884525" cy="12497794"/>
          </a:xfrm>
        </p:grpSpPr>
        <p:grpSp>
          <p:nvGrpSpPr>
            <p:cNvPr id="891" name="Google Shape;891;p42"/>
            <p:cNvGrpSpPr/>
            <p:nvPr/>
          </p:nvGrpSpPr>
          <p:grpSpPr>
            <a:xfrm>
              <a:off x="0" y="-241102"/>
              <a:ext cx="22884525" cy="12497794"/>
              <a:chOff x="0" y="-47625"/>
              <a:chExt cx="4520400" cy="2468700"/>
            </a:xfrm>
          </p:grpSpPr>
          <p:sp>
            <p:nvSpPr>
              <p:cNvPr id="892" name="Google Shape;892;p42"/>
              <p:cNvSpPr/>
              <p:nvPr/>
            </p:nvSpPr>
            <p:spPr>
              <a:xfrm>
                <a:off x="0" y="0"/>
                <a:ext cx="4520331" cy="2421020"/>
              </a:xfrm>
              <a:custGeom>
                <a:avLst/>
                <a:gdLst/>
                <a:ahLst/>
                <a:cxnLst/>
                <a:rect l="l" t="t" r="r" b="b"/>
                <a:pathLst>
                  <a:path w="4520331" h="2421020" extrusionOk="0">
                    <a:moveTo>
                      <a:pt x="0" y="0"/>
                    </a:moveTo>
                    <a:lnTo>
                      <a:pt x="4520331" y="0"/>
                    </a:lnTo>
                    <a:lnTo>
                      <a:pt x="4520331" y="2421020"/>
                    </a:lnTo>
                    <a:lnTo>
                      <a:pt x="0" y="242102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3" name="Google Shape;893;p42"/>
              <p:cNvSpPr txBox="1"/>
              <p:nvPr/>
            </p:nvSpPr>
            <p:spPr>
              <a:xfrm>
                <a:off x="0" y="-47625"/>
                <a:ext cx="4520400" cy="246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94444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94" name="Google Shape;894;p42"/>
            <p:cNvGrpSpPr/>
            <p:nvPr/>
          </p:nvGrpSpPr>
          <p:grpSpPr>
            <a:xfrm>
              <a:off x="191091" y="-53915"/>
              <a:ext cx="22501992" cy="12127219"/>
              <a:chOff x="0" y="-47625"/>
              <a:chExt cx="4444838" cy="2395500"/>
            </a:xfrm>
          </p:grpSpPr>
          <p:sp>
            <p:nvSpPr>
              <p:cNvPr id="895" name="Google Shape;895;p42"/>
              <p:cNvSpPr/>
              <p:nvPr/>
            </p:nvSpPr>
            <p:spPr>
              <a:xfrm>
                <a:off x="0" y="0"/>
                <a:ext cx="4444838" cy="2347819"/>
              </a:xfrm>
              <a:custGeom>
                <a:avLst/>
                <a:gdLst/>
                <a:ahLst/>
                <a:cxnLst/>
                <a:rect l="l" t="t" r="r" b="b"/>
                <a:pathLst>
                  <a:path w="4444838" h="2347819" extrusionOk="0">
                    <a:moveTo>
                      <a:pt x="0" y="0"/>
                    </a:moveTo>
                    <a:lnTo>
                      <a:pt x="4444838" y="0"/>
                    </a:lnTo>
                    <a:lnTo>
                      <a:pt x="4444838" y="2347819"/>
                    </a:lnTo>
                    <a:lnTo>
                      <a:pt x="0" y="2347819"/>
                    </a:lnTo>
                    <a:close/>
                  </a:path>
                </a:pathLst>
              </a:custGeom>
              <a:solidFill>
                <a:srgbClr val="FFFFFF"/>
              </a:solidFill>
              <a:ln w="209550" cap="sq" cmpd="sng">
                <a:solidFill>
                  <a:srgbClr val="C0C5B6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6" name="Google Shape;896;p42"/>
              <p:cNvSpPr txBox="1"/>
              <p:nvPr/>
            </p:nvSpPr>
            <p:spPr>
              <a:xfrm>
                <a:off x="0" y="-47625"/>
                <a:ext cx="4444800" cy="2395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94444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897" name="Google Shape;897;p42"/>
            <p:cNvCxnSpPr/>
            <p:nvPr/>
          </p:nvCxnSpPr>
          <p:spPr>
            <a:xfrm>
              <a:off x="206023" y="207734"/>
              <a:ext cx="263400" cy="255900"/>
            </a:xfrm>
            <a:prstGeom prst="straightConnector1">
              <a:avLst/>
            </a:prstGeom>
            <a:noFill/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8" name="Google Shape;898;p42"/>
            <p:cNvCxnSpPr/>
            <p:nvPr/>
          </p:nvCxnSpPr>
          <p:spPr>
            <a:xfrm>
              <a:off x="22384680" y="11791461"/>
              <a:ext cx="301200" cy="274800"/>
            </a:xfrm>
            <a:prstGeom prst="straightConnector1">
              <a:avLst/>
            </a:prstGeom>
            <a:noFill/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9" name="Google Shape;899;p42"/>
            <p:cNvCxnSpPr/>
            <p:nvPr/>
          </p:nvCxnSpPr>
          <p:spPr>
            <a:xfrm rot="10800000" flipH="1">
              <a:off x="206629" y="11811773"/>
              <a:ext cx="246000" cy="235800"/>
            </a:xfrm>
            <a:prstGeom prst="straightConnector1">
              <a:avLst/>
            </a:prstGeom>
            <a:noFill/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00" name="Google Shape;900;p42"/>
            <p:cNvCxnSpPr/>
            <p:nvPr/>
          </p:nvCxnSpPr>
          <p:spPr>
            <a:xfrm rot="10800000" flipH="1">
              <a:off x="22402264" y="226172"/>
              <a:ext cx="246000" cy="235800"/>
            </a:xfrm>
            <a:prstGeom prst="straightConnector1">
              <a:avLst/>
            </a:prstGeom>
            <a:noFill/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901" name="Google Shape;901;p42"/>
          <p:cNvSpPr txBox="1"/>
          <p:nvPr/>
        </p:nvSpPr>
        <p:spPr>
          <a:xfrm>
            <a:off x="1216150" y="996700"/>
            <a:ext cx="10733100" cy="18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-US" sz="6000" b="1" i="0" u="none" strike="noStrike" cap="none" dirty="0" err="1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멀티</a:t>
            </a:r>
            <a:r>
              <a:rPr lang="en-US" sz="6000" b="1" i="0" u="none" strike="noStrike" cap="none" dirty="0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6000" b="1" i="0" u="none" strike="noStrike" cap="none" dirty="0" err="1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테넌시</a:t>
            </a:r>
            <a:r>
              <a:rPr lang="en-US" sz="6000" b="1" i="0" u="none" strike="noStrike" cap="none" dirty="0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6000" b="1" i="0" u="none" strike="noStrike" cap="none" dirty="0" err="1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채택</a:t>
            </a:r>
            <a:r>
              <a:rPr lang="en-US" sz="6000" b="1" i="0" u="none" strike="noStrike" cap="none" dirty="0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6000" b="1" i="0" u="none" strike="noStrike" cap="none" dirty="0" err="1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이유</a:t>
            </a:r>
            <a:r>
              <a:rPr lang="en-US" sz="6000" b="1" i="0" u="none" strike="noStrike" cap="none" dirty="0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? (1)</a:t>
            </a:r>
            <a:endParaRPr sz="6000" b="1" i="0" u="none" strike="noStrike" cap="none" dirty="0">
              <a:solidFill>
                <a:srgbClr val="40352D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700" b="1" i="0" u="none" strike="noStrike" cap="none" dirty="0" err="1">
                <a:solidFill>
                  <a:srgbClr val="5A5450"/>
                </a:solidFill>
                <a:latin typeface="Arial"/>
                <a:ea typeface="Arial"/>
                <a:cs typeface="Arial"/>
                <a:sym typeface="Arial"/>
              </a:rPr>
              <a:t>단일</a:t>
            </a:r>
            <a:r>
              <a:rPr lang="en-US" sz="3700" b="1" i="0" u="none" strike="noStrike" cap="none" dirty="0">
                <a:solidFill>
                  <a:srgbClr val="5A545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700" b="1" i="0" u="none" strike="noStrike" cap="none" dirty="0" err="1">
                <a:solidFill>
                  <a:srgbClr val="5A5450"/>
                </a:solidFill>
                <a:latin typeface="Arial"/>
                <a:ea typeface="Arial"/>
                <a:cs typeface="Arial"/>
                <a:sym typeface="Arial"/>
              </a:rPr>
              <a:t>DB를</a:t>
            </a:r>
            <a:r>
              <a:rPr lang="en-US" sz="3700" b="1" i="0" u="none" strike="noStrike" cap="none" dirty="0">
                <a:solidFill>
                  <a:srgbClr val="5A545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700" b="1" i="0" u="none" strike="noStrike" cap="none" dirty="0" err="1">
                <a:solidFill>
                  <a:srgbClr val="5A5450"/>
                </a:solidFill>
                <a:latin typeface="Arial"/>
                <a:ea typeface="Arial"/>
                <a:cs typeface="Arial"/>
                <a:sym typeface="Arial"/>
              </a:rPr>
              <a:t>사용하는</a:t>
            </a:r>
            <a:r>
              <a:rPr lang="en-US" sz="3700" b="1" i="0" u="none" strike="noStrike" cap="none" dirty="0">
                <a:solidFill>
                  <a:srgbClr val="5A545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700" b="1" i="0" u="none" strike="noStrike" cap="none" dirty="0" err="1">
                <a:solidFill>
                  <a:srgbClr val="5A5450"/>
                </a:solidFill>
                <a:latin typeface="Arial"/>
                <a:ea typeface="Arial"/>
                <a:cs typeface="Arial"/>
                <a:sym typeface="Arial"/>
              </a:rPr>
              <a:t>기존</a:t>
            </a:r>
            <a:r>
              <a:rPr lang="en-US" sz="3700" b="1" i="0" u="none" strike="noStrike" cap="none" dirty="0">
                <a:solidFill>
                  <a:srgbClr val="5A545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700" b="1" i="0" u="none" strike="noStrike" cap="none" dirty="0" err="1">
                <a:solidFill>
                  <a:srgbClr val="5A5450"/>
                </a:solidFill>
                <a:latin typeface="Arial"/>
                <a:ea typeface="Arial"/>
                <a:cs typeface="Arial"/>
                <a:sym typeface="Arial"/>
              </a:rPr>
              <a:t>구조에서</a:t>
            </a:r>
            <a:r>
              <a:rPr lang="en-US" sz="3700" b="1" i="0" u="none" strike="noStrike" cap="none" dirty="0">
                <a:solidFill>
                  <a:srgbClr val="5A545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700" b="1" i="0" u="none" strike="noStrike" cap="none" dirty="0" err="1">
                <a:solidFill>
                  <a:srgbClr val="5A5450"/>
                </a:solidFill>
                <a:latin typeface="Arial"/>
                <a:ea typeface="Arial"/>
                <a:cs typeface="Arial"/>
                <a:sym typeface="Arial"/>
              </a:rPr>
              <a:t>문제점</a:t>
            </a:r>
            <a:r>
              <a:rPr lang="en-US" sz="3700" b="1" i="0" u="none" strike="noStrike" cap="none" dirty="0">
                <a:solidFill>
                  <a:srgbClr val="5A545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700" b="1" i="0" u="none" strike="noStrike" cap="none" dirty="0" err="1">
                <a:solidFill>
                  <a:srgbClr val="5A5450"/>
                </a:solidFill>
                <a:latin typeface="Arial"/>
                <a:ea typeface="Arial"/>
                <a:cs typeface="Arial"/>
                <a:sym typeface="Arial"/>
              </a:rPr>
              <a:t>발생</a:t>
            </a:r>
            <a:endParaRPr sz="6000" b="1" i="0" u="none" strike="noStrike" cap="none" dirty="0">
              <a:solidFill>
                <a:srgbClr val="5A545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02" name="Google Shape;902;p42"/>
          <p:cNvGrpSpPr/>
          <p:nvPr/>
        </p:nvGrpSpPr>
        <p:grpSpPr>
          <a:xfrm>
            <a:off x="2167604" y="3039926"/>
            <a:ext cx="1812962" cy="1942929"/>
            <a:chOff x="0" y="-47625"/>
            <a:chExt cx="742500" cy="795728"/>
          </a:xfrm>
        </p:grpSpPr>
        <p:sp>
          <p:nvSpPr>
            <p:cNvPr id="903" name="Google Shape;903;p42"/>
            <p:cNvSpPr/>
            <p:nvPr/>
          </p:nvSpPr>
          <p:spPr>
            <a:xfrm>
              <a:off x="0" y="0"/>
              <a:ext cx="742409" cy="748103"/>
            </a:xfrm>
            <a:custGeom>
              <a:avLst/>
              <a:gdLst/>
              <a:ahLst/>
              <a:cxnLst/>
              <a:rect l="l" t="t" r="r" b="b"/>
              <a:pathLst>
                <a:path w="742409" h="748103" extrusionOk="0">
                  <a:moveTo>
                    <a:pt x="0" y="0"/>
                  </a:moveTo>
                  <a:lnTo>
                    <a:pt x="742409" y="0"/>
                  </a:lnTo>
                  <a:lnTo>
                    <a:pt x="742409" y="748103"/>
                  </a:lnTo>
                  <a:lnTo>
                    <a:pt x="0" y="748103"/>
                  </a:lnTo>
                  <a:close/>
                </a:path>
              </a:pathLst>
            </a:custGeom>
            <a:solidFill>
              <a:srgbClr val="E8EBE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4" name="Google Shape;904;p42"/>
            <p:cNvSpPr txBox="1"/>
            <p:nvPr/>
          </p:nvSpPr>
          <p:spPr>
            <a:xfrm>
              <a:off x="0" y="-47625"/>
              <a:ext cx="742500" cy="79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2600" tIns="42600" rIns="42600" bIns="42600" anchor="ctr" anchorCtr="0">
              <a:noAutofit/>
            </a:bodyPr>
            <a:lstStyle/>
            <a:p>
              <a:pPr marL="0" marR="0" lvl="0" indent="0" algn="ctr" rtl="0">
                <a:lnSpc>
                  <a:spcPct val="19444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데이터 관리</a:t>
              </a:r>
              <a:endParaRPr sz="1800" b="0" i="0" u="none" strike="noStrike" cap="none">
                <a:solidFill>
                  <a:srgbClr val="5A545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05" name="Google Shape;905;p42"/>
          <p:cNvSpPr txBox="1"/>
          <p:nvPr/>
        </p:nvSpPr>
        <p:spPr>
          <a:xfrm>
            <a:off x="4415074" y="3494499"/>
            <a:ext cx="11828226" cy="1206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7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99"/>
              <a:buFont typeface="Arial"/>
              <a:buNone/>
            </a:pPr>
            <a:r>
              <a:rPr lang="en-US" sz="2799" b="1" i="0" u="none" strike="noStrike" cap="none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모든 데이터에 회사 관련 칼럼이 필수적 → 데이터의 크기 증가</a:t>
            </a:r>
            <a:endParaRPr sz="2799" b="1" i="0" u="none" strike="noStrike" cap="none">
              <a:solidFill>
                <a:srgbClr val="40352D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3997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99" b="1" i="0" u="none" strike="noStrike" cap="none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쿼리문에 항상 회사 칼럼 조건이 필수 → SQL문 복잡도 증가</a:t>
            </a:r>
            <a:endParaRPr sz="2799" b="1" i="0" u="none" strike="noStrike" cap="none">
              <a:solidFill>
                <a:srgbClr val="40352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06" name="Google Shape;906;p42"/>
          <p:cNvCxnSpPr/>
          <p:nvPr/>
        </p:nvCxnSpPr>
        <p:spPr>
          <a:xfrm>
            <a:off x="2160000" y="4973325"/>
            <a:ext cx="13777200" cy="9300"/>
          </a:xfrm>
          <a:prstGeom prst="straightConnector1">
            <a:avLst/>
          </a:prstGeom>
          <a:noFill/>
          <a:ln w="19050" cap="flat" cmpd="sng">
            <a:solidFill>
              <a:srgbClr val="86867D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907" name="Google Shape;907;p42"/>
          <p:cNvGrpSpPr/>
          <p:nvPr/>
        </p:nvGrpSpPr>
        <p:grpSpPr>
          <a:xfrm>
            <a:off x="2167604" y="5246075"/>
            <a:ext cx="1812962" cy="1942929"/>
            <a:chOff x="0" y="-47625"/>
            <a:chExt cx="742500" cy="795728"/>
          </a:xfrm>
        </p:grpSpPr>
        <p:sp>
          <p:nvSpPr>
            <p:cNvPr id="908" name="Google Shape;908;p42"/>
            <p:cNvSpPr/>
            <p:nvPr/>
          </p:nvSpPr>
          <p:spPr>
            <a:xfrm>
              <a:off x="0" y="0"/>
              <a:ext cx="742409" cy="748103"/>
            </a:xfrm>
            <a:custGeom>
              <a:avLst/>
              <a:gdLst/>
              <a:ahLst/>
              <a:cxnLst/>
              <a:rect l="l" t="t" r="r" b="b"/>
              <a:pathLst>
                <a:path w="742409" h="748103" extrusionOk="0">
                  <a:moveTo>
                    <a:pt x="0" y="0"/>
                  </a:moveTo>
                  <a:lnTo>
                    <a:pt x="742409" y="0"/>
                  </a:lnTo>
                  <a:lnTo>
                    <a:pt x="742409" y="748103"/>
                  </a:lnTo>
                  <a:lnTo>
                    <a:pt x="0" y="748103"/>
                  </a:lnTo>
                  <a:close/>
                </a:path>
              </a:pathLst>
            </a:custGeom>
            <a:solidFill>
              <a:srgbClr val="E8EBE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9" name="Google Shape;909;p42"/>
            <p:cNvSpPr txBox="1"/>
            <p:nvPr/>
          </p:nvSpPr>
          <p:spPr>
            <a:xfrm>
              <a:off x="0" y="-47625"/>
              <a:ext cx="742500" cy="79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2600" tIns="42600" rIns="42600" bIns="42600" anchor="ctr" anchorCtr="0">
              <a:noAutofit/>
            </a:bodyPr>
            <a:lstStyle/>
            <a:p>
              <a:pPr marL="0" marR="0" lvl="0" indent="0" algn="ctr" rtl="0">
                <a:lnSpc>
                  <a:spcPct val="19444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데이터 보안</a:t>
              </a: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10" name="Google Shape;910;p42"/>
          <p:cNvSpPr txBox="1"/>
          <p:nvPr/>
        </p:nvSpPr>
        <p:spPr>
          <a:xfrm>
            <a:off x="4415075" y="5700650"/>
            <a:ext cx="11691900" cy="10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7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99" b="1" i="0" u="none" strike="noStrike" cap="none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실수로 회사 칼럼 조건을 누락하면, 전혀 상관없는 회사의 데이터까지 같이</a:t>
            </a:r>
            <a:r>
              <a:rPr lang="en-US" sz="2799" b="1">
                <a:solidFill>
                  <a:srgbClr val="40352D"/>
                </a:solidFill>
              </a:rPr>
              <a:t> </a:t>
            </a:r>
            <a:r>
              <a:rPr lang="en-US" sz="2799" b="1" i="0" u="none" strike="noStrike" cap="none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출력 → 회사의 민감한 정보 유출 가능성 증가</a:t>
            </a:r>
            <a:endParaRPr sz="2799" b="1" i="0" u="none" strike="noStrike" cap="none">
              <a:solidFill>
                <a:srgbClr val="40352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11" name="Google Shape;911;p42"/>
          <p:cNvCxnSpPr/>
          <p:nvPr/>
        </p:nvCxnSpPr>
        <p:spPr>
          <a:xfrm>
            <a:off x="2160000" y="7179481"/>
            <a:ext cx="13858500" cy="0"/>
          </a:xfrm>
          <a:prstGeom prst="straightConnector1">
            <a:avLst/>
          </a:prstGeom>
          <a:noFill/>
          <a:ln w="19050" cap="flat" cmpd="sng">
            <a:solidFill>
              <a:srgbClr val="86867D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912" name="Google Shape;912;p42"/>
          <p:cNvGrpSpPr/>
          <p:nvPr/>
        </p:nvGrpSpPr>
        <p:grpSpPr>
          <a:xfrm>
            <a:off x="2167604" y="7331813"/>
            <a:ext cx="1812962" cy="1942929"/>
            <a:chOff x="0" y="-47625"/>
            <a:chExt cx="742500" cy="795728"/>
          </a:xfrm>
        </p:grpSpPr>
        <p:sp>
          <p:nvSpPr>
            <p:cNvPr id="913" name="Google Shape;913;p42"/>
            <p:cNvSpPr/>
            <p:nvPr/>
          </p:nvSpPr>
          <p:spPr>
            <a:xfrm>
              <a:off x="0" y="0"/>
              <a:ext cx="742409" cy="748103"/>
            </a:xfrm>
            <a:custGeom>
              <a:avLst/>
              <a:gdLst/>
              <a:ahLst/>
              <a:cxnLst/>
              <a:rect l="l" t="t" r="r" b="b"/>
              <a:pathLst>
                <a:path w="742409" h="748103" extrusionOk="0">
                  <a:moveTo>
                    <a:pt x="0" y="0"/>
                  </a:moveTo>
                  <a:lnTo>
                    <a:pt x="742409" y="0"/>
                  </a:lnTo>
                  <a:lnTo>
                    <a:pt x="742409" y="748103"/>
                  </a:lnTo>
                  <a:lnTo>
                    <a:pt x="0" y="748103"/>
                  </a:lnTo>
                  <a:close/>
                </a:path>
              </a:pathLst>
            </a:custGeom>
            <a:solidFill>
              <a:srgbClr val="E8EBE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4" name="Google Shape;914;p42"/>
            <p:cNvSpPr txBox="1"/>
            <p:nvPr/>
          </p:nvSpPr>
          <p:spPr>
            <a:xfrm>
              <a:off x="0" y="-47625"/>
              <a:ext cx="742500" cy="79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2600" tIns="42600" rIns="42600" bIns="42600" anchor="ctr" anchorCtr="0">
              <a:noAutofit/>
            </a:bodyPr>
            <a:lstStyle/>
            <a:p>
              <a:pPr marL="0" marR="0" lvl="0" indent="0" algn="ctr" rtl="0">
                <a:lnSpc>
                  <a:spcPct val="19444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사용 관련</a:t>
              </a: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15" name="Google Shape;915;p42"/>
          <p:cNvSpPr txBox="1"/>
          <p:nvPr/>
        </p:nvSpPr>
        <p:spPr>
          <a:xfrm>
            <a:off x="4415074" y="7786386"/>
            <a:ext cx="11091626" cy="1809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7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99"/>
              <a:buFont typeface="Arial"/>
              <a:buNone/>
            </a:pPr>
            <a:r>
              <a:rPr lang="en-US" sz="2799" b="1" i="0" u="none" strike="noStrike" cap="none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해당 서비스를 사용하는 사람이 증가할 수록 하나의 DB에 트래픽 증가</a:t>
            </a:r>
            <a:endParaRPr sz="2799" b="1" i="0" u="none" strike="noStrike" cap="none">
              <a:solidFill>
                <a:srgbClr val="40352D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3997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99"/>
              <a:buFont typeface="Arial"/>
              <a:buNone/>
            </a:pPr>
            <a:r>
              <a:rPr lang="en-US" sz="2799" b="1" i="0" u="none" strike="noStrike" cap="none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회사 및 데이터가 늘어날 수록 하나의 DB에 부하가 증가</a:t>
            </a:r>
            <a:endParaRPr sz="2799" b="1" i="0" u="none" strike="noStrike" cap="none">
              <a:solidFill>
                <a:srgbClr val="40352D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3997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99"/>
              <a:buFont typeface="Arial"/>
              <a:buNone/>
            </a:pPr>
            <a:r>
              <a:rPr lang="en-US" sz="2799" b="1" i="0" u="none" strike="noStrike" cap="none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2799" b="1" i="0" u="none" strike="noStrike" cap="none">
              <a:solidFill>
                <a:srgbClr val="40352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16" name="Google Shape;916;p42"/>
          <p:cNvCxnSpPr/>
          <p:nvPr/>
        </p:nvCxnSpPr>
        <p:spPr>
          <a:xfrm rot="10800000" flipH="1">
            <a:off x="2160000" y="9176475"/>
            <a:ext cx="13947000" cy="89400"/>
          </a:xfrm>
          <a:prstGeom prst="straightConnector1">
            <a:avLst/>
          </a:prstGeom>
          <a:noFill/>
          <a:ln w="19050" cap="flat" cmpd="sng">
            <a:solidFill>
              <a:srgbClr val="86867D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0D9C6"/>
        </a:solidFill>
        <a:effectLst/>
      </p:bgPr>
    </p:bg>
    <p:spTree>
      <p:nvGrpSpPr>
        <p:cNvPr id="1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1" name="Google Shape;921;p43"/>
          <p:cNvGrpSpPr/>
          <p:nvPr/>
        </p:nvGrpSpPr>
        <p:grpSpPr>
          <a:xfrm>
            <a:off x="561600" y="365097"/>
            <a:ext cx="17163394" cy="9373345"/>
            <a:chOff x="0" y="-241102"/>
            <a:chExt cx="22884524" cy="12497794"/>
          </a:xfrm>
        </p:grpSpPr>
        <p:grpSp>
          <p:nvGrpSpPr>
            <p:cNvPr id="922" name="Google Shape;922;p43"/>
            <p:cNvGrpSpPr/>
            <p:nvPr/>
          </p:nvGrpSpPr>
          <p:grpSpPr>
            <a:xfrm>
              <a:off x="0" y="-241102"/>
              <a:ext cx="22884524" cy="12497794"/>
              <a:chOff x="0" y="-47625"/>
              <a:chExt cx="4520400" cy="2468700"/>
            </a:xfrm>
          </p:grpSpPr>
          <p:sp>
            <p:nvSpPr>
              <p:cNvPr id="923" name="Google Shape;923;p43"/>
              <p:cNvSpPr/>
              <p:nvPr/>
            </p:nvSpPr>
            <p:spPr>
              <a:xfrm>
                <a:off x="0" y="0"/>
                <a:ext cx="4520331" cy="2421020"/>
              </a:xfrm>
              <a:custGeom>
                <a:avLst/>
                <a:gdLst/>
                <a:ahLst/>
                <a:cxnLst/>
                <a:rect l="l" t="t" r="r" b="b"/>
                <a:pathLst>
                  <a:path w="4520331" h="2421020" extrusionOk="0">
                    <a:moveTo>
                      <a:pt x="0" y="0"/>
                    </a:moveTo>
                    <a:lnTo>
                      <a:pt x="4520331" y="0"/>
                    </a:lnTo>
                    <a:lnTo>
                      <a:pt x="4520331" y="2421020"/>
                    </a:lnTo>
                    <a:lnTo>
                      <a:pt x="0" y="242102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00" tIns="45700" rIns="91400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45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4" name="Google Shape;924;p43"/>
              <p:cNvSpPr txBox="1"/>
              <p:nvPr/>
            </p:nvSpPr>
            <p:spPr>
              <a:xfrm>
                <a:off x="0" y="-47625"/>
                <a:ext cx="4520400" cy="246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94444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45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25" name="Google Shape;925;p43"/>
            <p:cNvGrpSpPr/>
            <p:nvPr/>
          </p:nvGrpSpPr>
          <p:grpSpPr>
            <a:xfrm>
              <a:off x="191091" y="-53915"/>
              <a:ext cx="22501992" cy="12127219"/>
              <a:chOff x="0" y="-47625"/>
              <a:chExt cx="4444838" cy="2395500"/>
            </a:xfrm>
          </p:grpSpPr>
          <p:sp>
            <p:nvSpPr>
              <p:cNvPr id="926" name="Google Shape;926;p43"/>
              <p:cNvSpPr/>
              <p:nvPr/>
            </p:nvSpPr>
            <p:spPr>
              <a:xfrm>
                <a:off x="0" y="0"/>
                <a:ext cx="4444838" cy="2347819"/>
              </a:xfrm>
              <a:custGeom>
                <a:avLst/>
                <a:gdLst/>
                <a:ahLst/>
                <a:cxnLst/>
                <a:rect l="l" t="t" r="r" b="b"/>
                <a:pathLst>
                  <a:path w="4444838" h="2347819" extrusionOk="0">
                    <a:moveTo>
                      <a:pt x="0" y="0"/>
                    </a:moveTo>
                    <a:lnTo>
                      <a:pt x="4444838" y="0"/>
                    </a:lnTo>
                    <a:lnTo>
                      <a:pt x="4444838" y="2347819"/>
                    </a:lnTo>
                    <a:lnTo>
                      <a:pt x="0" y="2347819"/>
                    </a:lnTo>
                    <a:close/>
                  </a:path>
                </a:pathLst>
              </a:custGeom>
              <a:solidFill>
                <a:srgbClr val="FFFFFF"/>
              </a:solidFill>
              <a:ln w="209550" cap="sq" cmpd="sng">
                <a:solidFill>
                  <a:srgbClr val="C0C5B6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00" tIns="45700" rIns="91400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45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7" name="Google Shape;927;p43"/>
              <p:cNvSpPr txBox="1"/>
              <p:nvPr/>
            </p:nvSpPr>
            <p:spPr>
              <a:xfrm>
                <a:off x="0" y="-47625"/>
                <a:ext cx="4444800" cy="2395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94444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45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928" name="Google Shape;928;p43"/>
            <p:cNvCxnSpPr/>
            <p:nvPr/>
          </p:nvCxnSpPr>
          <p:spPr>
            <a:xfrm>
              <a:off x="206023" y="207734"/>
              <a:ext cx="263400" cy="255900"/>
            </a:xfrm>
            <a:prstGeom prst="straightConnector1">
              <a:avLst/>
            </a:prstGeom>
            <a:noFill/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9" name="Google Shape;929;p43"/>
            <p:cNvCxnSpPr/>
            <p:nvPr/>
          </p:nvCxnSpPr>
          <p:spPr>
            <a:xfrm>
              <a:off x="22384680" y="11791461"/>
              <a:ext cx="301200" cy="274800"/>
            </a:xfrm>
            <a:prstGeom prst="straightConnector1">
              <a:avLst/>
            </a:prstGeom>
            <a:noFill/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0" name="Google Shape;930;p43"/>
            <p:cNvCxnSpPr/>
            <p:nvPr/>
          </p:nvCxnSpPr>
          <p:spPr>
            <a:xfrm rot="10800000" flipH="1">
              <a:off x="206629" y="11811773"/>
              <a:ext cx="246000" cy="235800"/>
            </a:xfrm>
            <a:prstGeom prst="straightConnector1">
              <a:avLst/>
            </a:prstGeom>
            <a:noFill/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1" name="Google Shape;931;p43"/>
            <p:cNvCxnSpPr/>
            <p:nvPr/>
          </p:nvCxnSpPr>
          <p:spPr>
            <a:xfrm rot="10800000" flipH="1">
              <a:off x="22402264" y="226172"/>
              <a:ext cx="246000" cy="235800"/>
            </a:xfrm>
            <a:prstGeom prst="straightConnector1">
              <a:avLst/>
            </a:prstGeom>
            <a:noFill/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932" name="Google Shape;932;p43"/>
          <p:cNvSpPr txBox="1"/>
          <p:nvPr/>
        </p:nvSpPr>
        <p:spPr>
          <a:xfrm>
            <a:off x="1216152" y="996696"/>
            <a:ext cx="14805726" cy="20898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6000" b="1" i="0" u="none" strike="noStrike" cap="none" dirty="0" err="1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멀티</a:t>
            </a:r>
            <a:r>
              <a:rPr lang="en-US" sz="6000" b="1" i="0" u="none" strike="noStrike" cap="none" dirty="0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6000" b="1" i="0" u="none" strike="noStrike" cap="none" dirty="0" err="1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테넌시</a:t>
            </a:r>
            <a:r>
              <a:rPr lang="en-US" sz="6000" b="1" i="0" u="none" strike="noStrike" cap="none" dirty="0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6000" b="1" i="0" u="none" strike="noStrike" cap="none" dirty="0" err="1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채택</a:t>
            </a:r>
            <a:r>
              <a:rPr lang="en-US" sz="6000" b="1" i="0" u="none" strike="noStrike" cap="none" dirty="0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6000" b="1" i="0" u="none" strike="noStrike" cap="none" dirty="0" err="1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이유</a:t>
            </a:r>
            <a:r>
              <a:rPr lang="en-US" sz="6000" b="1" i="0" u="none" strike="noStrike" cap="none" dirty="0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? (2)</a:t>
            </a:r>
            <a:endParaRPr sz="6000" b="1" i="0" u="none" strike="noStrike" cap="none" dirty="0">
              <a:solidFill>
                <a:srgbClr val="40352D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 b="1" i="0" u="none" strike="noStrike" cap="none" dirty="0" err="1">
                <a:solidFill>
                  <a:srgbClr val="5A5450"/>
                </a:solidFill>
                <a:latin typeface="Arial"/>
                <a:ea typeface="Arial"/>
                <a:cs typeface="Arial"/>
                <a:sym typeface="Arial"/>
              </a:rPr>
              <a:t>하나의</a:t>
            </a:r>
            <a:r>
              <a:rPr lang="en-US" sz="3700" b="1" i="0" u="none" strike="noStrike" cap="none" dirty="0">
                <a:solidFill>
                  <a:srgbClr val="5A5450"/>
                </a:solidFill>
                <a:latin typeface="Arial"/>
                <a:ea typeface="Arial"/>
                <a:cs typeface="Arial"/>
                <a:sym typeface="Arial"/>
              </a:rPr>
              <a:t> ERP </a:t>
            </a:r>
            <a:r>
              <a:rPr lang="en-US" sz="3700" b="1" i="0" u="none" strike="noStrike" cap="none" dirty="0" err="1">
                <a:solidFill>
                  <a:srgbClr val="5A5450"/>
                </a:solidFill>
                <a:latin typeface="Arial"/>
                <a:ea typeface="Arial"/>
                <a:cs typeface="Arial"/>
                <a:sym typeface="Arial"/>
              </a:rPr>
              <a:t>시스템에서</a:t>
            </a:r>
            <a:r>
              <a:rPr lang="en-US" sz="3700" b="1" i="0" u="none" strike="noStrike" cap="none" dirty="0">
                <a:solidFill>
                  <a:srgbClr val="5A545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700" b="1" i="0" u="none" strike="noStrike" cap="none" dirty="0" err="1">
                <a:solidFill>
                  <a:srgbClr val="5A5450"/>
                </a:solidFill>
                <a:latin typeface="Arial"/>
                <a:ea typeface="Arial"/>
                <a:cs typeface="Arial"/>
                <a:sym typeface="Arial"/>
              </a:rPr>
              <a:t>회사별</a:t>
            </a:r>
            <a:r>
              <a:rPr lang="en-US" sz="3700" b="1" i="0" u="none" strike="noStrike" cap="none" dirty="0">
                <a:solidFill>
                  <a:srgbClr val="5A545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700" b="1" i="0" u="none" strike="noStrike" cap="none" dirty="0" err="1">
                <a:solidFill>
                  <a:srgbClr val="5A5450"/>
                </a:solidFill>
                <a:latin typeface="Arial"/>
                <a:ea typeface="Arial"/>
                <a:cs typeface="Arial"/>
                <a:sym typeface="Arial"/>
              </a:rPr>
              <a:t>데이터를</a:t>
            </a:r>
            <a:r>
              <a:rPr lang="en-US" sz="3700" b="1" i="0" u="none" strike="noStrike" cap="none" dirty="0">
                <a:solidFill>
                  <a:srgbClr val="5A545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700" b="1" i="0" u="none" strike="noStrike" cap="none" dirty="0" err="1">
                <a:solidFill>
                  <a:srgbClr val="5A5450"/>
                </a:solidFill>
                <a:latin typeface="Arial"/>
                <a:ea typeface="Arial"/>
                <a:cs typeface="Arial"/>
                <a:sym typeface="Arial"/>
              </a:rPr>
              <a:t>물리적</a:t>
            </a:r>
            <a:r>
              <a:rPr lang="en-US" sz="3700" b="1" i="0" u="none" strike="noStrike" cap="none" dirty="0">
                <a:solidFill>
                  <a:srgbClr val="5A5450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r>
              <a:rPr lang="en-US" sz="3700" b="1" i="0" u="none" strike="noStrike" cap="none" dirty="0" err="1">
                <a:solidFill>
                  <a:srgbClr val="5A5450"/>
                </a:solidFill>
                <a:latin typeface="Arial"/>
                <a:ea typeface="Arial"/>
                <a:cs typeface="Arial"/>
                <a:sym typeface="Arial"/>
              </a:rPr>
              <a:t>논리적으로</a:t>
            </a:r>
            <a:r>
              <a:rPr lang="en-US" sz="3700" b="1" i="0" u="none" strike="noStrike" cap="none" dirty="0">
                <a:solidFill>
                  <a:srgbClr val="5A545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700" b="1" i="0" u="none" strike="noStrike" cap="none" dirty="0" err="1">
                <a:solidFill>
                  <a:srgbClr val="5A5450"/>
                </a:solidFill>
                <a:latin typeface="Arial"/>
                <a:ea typeface="Arial"/>
                <a:cs typeface="Arial"/>
                <a:sym typeface="Arial"/>
              </a:rPr>
              <a:t>격리</a:t>
            </a:r>
            <a:endParaRPr sz="3700" b="1" i="0" u="none" strike="noStrike" cap="none" dirty="0">
              <a:solidFill>
                <a:srgbClr val="40352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33" name="Google Shape;933;p43"/>
          <p:cNvGrpSpPr/>
          <p:nvPr/>
        </p:nvGrpSpPr>
        <p:grpSpPr>
          <a:xfrm>
            <a:off x="2167604" y="3039926"/>
            <a:ext cx="1812962" cy="1942929"/>
            <a:chOff x="0" y="-47625"/>
            <a:chExt cx="742500" cy="795728"/>
          </a:xfrm>
        </p:grpSpPr>
        <p:sp>
          <p:nvSpPr>
            <p:cNvPr id="934" name="Google Shape;934;p43"/>
            <p:cNvSpPr/>
            <p:nvPr/>
          </p:nvSpPr>
          <p:spPr>
            <a:xfrm>
              <a:off x="0" y="0"/>
              <a:ext cx="742409" cy="748103"/>
            </a:xfrm>
            <a:custGeom>
              <a:avLst/>
              <a:gdLst/>
              <a:ahLst/>
              <a:cxnLst/>
              <a:rect l="l" t="t" r="r" b="b"/>
              <a:pathLst>
                <a:path w="742409" h="748103" extrusionOk="0">
                  <a:moveTo>
                    <a:pt x="0" y="0"/>
                  </a:moveTo>
                  <a:lnTo>
                    <a:pt x="742409" y="0"/>
                  </a:lnTo>
                  <a:lnTo>
                    <a:pt x="742409" y="748103"/>
                  </a:lnTo>
                  <a:lnTo>
                    <a:pt x="0" y="748103"/>
                  </a:lnTo>
                  <a:close/>
                </a:path>
              </a:pathLst>
            </a:custGeom>
            <a:solidFill>
              <a:srgbClr val="E8EBE4"/>
            </a:solidFill>
            <a:ln>
              <a:noFill/>
            </a:ln>
          </p:spPr>
          <p:txBody>
            <a:bodyPr spcFirstLastPara="1" wrap="square" lIns="91400" tIns="45700" rIns="914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5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5" name="Google Shape;935;p43"/>
            <p:cNvSpPr txBox="1"/>
            <p:nvPr/>
          </p:nvSpPr>
          <p:spPr>
            <a:xfrm>
              <a:off x="0" y="-47625"/>
              <a:ext cx="742500" cy="79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2600" tIns="42600" rIns="42600" bIns="42600" anchor="ctr" anchorCtr="0">
              <a:noAutofit/>
            </a:bodyPr>
            <a:lstStyle/>
            <a:p>
              <a:pPr marL="0" lvl="0" indent="0" algn="ctr" rtl="0">
                <a:lnSpc>
                  <a:spcPct val="194444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데이터 관리</a:t>
              </a:r>
              <a:endParaRPr sz="1800">
                <a:solidFill>
                  <a:srgbClr val="5A5450"/>
                </a:solidFill>
              </a:endParaRPr>
            </a:p>
          </p:txBody>
        </p:sp>
      </p:grpSp>
      <p:sp>
        <p:nvSpPr>
          <p:cNvPr id="936" name="Google Shape;936;p43"/>
          <p:cNvSpPr txBox="1"/>
          <p:nvPr/>
        </p:nvSpPr>
        <p:spPr>
          <a:xfrm>
            <a:off x="4415074" y="3494499"/>
            <a:ext cx="11828226" cy="1206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7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99" b="1" i="0" u="none" strike="noStrike" cap="none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각 회사는 각자의 전용 DB를 사용 →  데이터에 회사 관련 칼럼 불필요</a:t>
            </a:r>
            <a:endParaRPr sz="2799" b="1" i="0" u="none" strike="noStrike" cap="none">
              <a:solidFill>
                <a:srgbClr val="40352D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3997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99" b="1" i="0" u="none" strike="noStrike" cap="none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다른 회사의 데이터 필터링 불필요 → 보다 간단해지는 SQL문</a:t>
            </a:r>
            <a:endParaRPr sz="2799" b="1" i="0" u="none" strike="noStrike" cap="none">
              <a:solidFill>
                <a:srgbClr val="40352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37" name="Google Shape;937;p43"/>
          <p:cNvCxnSpPr/>
          <p:nvPr/>
        </p:nvCxnSpPr>
        <p:spPr>
          <a:xfrm>
            <a:off x="2160000" y="4973336"/>
            <a:ext cx="12875284" cy="9206"/>
          </a:xfrm>
          <a:prstGeom prst="straightConnector1">
            <a:avLst/>
          </a:prstGeom>
          <a:noFill/>
          <a:ln w="19050" cap="flat" cmpd="sng">
            <a:solidFill>
              <a:srgbClr val="86867D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938" name="Google Shape;938;p43"/>
          <p:cNvGrpSpPr/>
          <p:nvPr/>
        </p:nvGrpSpPr>
        <p:grpSpPr>
          <a:xfrm>
            <a:off x="2167604" y="5246075"/>
            <a:ext cx="1812962" cy="1942929"/>
            <a:chOff x="0" y="-47625"/>
            <a:chExt cx="742500" cy="795728"/>
          </a:xfrm>
        </p:grpSpPr>
        <p:sp>
          <p:nvSpPr>
            <p:cNvPr id="939" name="Google Shape;939;p43"/>
            <p:cNvSpPr/>
            <p:nvPr/>
          </p:nvSpPr>
          <p:spPr>
            <a:xfrm>
              <a:off x="0" y="0"/>
              <a:ext cx="742409" cy="748103"/>
            </a:xfrm>
            <a:custGeom>
              <a:avLst/>
              <a:gdLst/>
              <a:ahLst/>
              <a:cxnLst/>
              <a:rect l="l" t="t" r="r" b="b"/>
              <a:pathLst>
                <a:path w="742409" h="748103" extrusionOk="0">
                  <a:moveTo>
                    <a:pt x="0" y="0"/>
                  </a:moveTo>
                  <a:lnTo>
                    <a:pt x="742409" y="0"/>
                  </a:lnTo>
                  <a:lnTo>
                    <a:pt x="742409" y="748103"/>
                  </a:lnTo>
                  <a:lnTo>
                    <a:pt x="0" y="748103"/>
                  </a:lnTo>
                  <a:close/>
                </a:path>
              </a:pathLst>
            </a:custGeom>
            <a:solidFill>
              <a:srgbClr val="E8EBE4"/>
            </a:solidFill>
            <a:ln>
              <a:noFill/>
            </a:ln>
          </p:spPr>
          <p:txBody>
            <a:bodyPr spcFirstLastPara="1" wrap="square" lIns="91400" tIns="45700" rIns="914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5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0" name="Google Shape;940;p43"/>
            <p:cNvSpPr txBox="1"/>
            <p:nvPr/>
          </p:nvSpPr>
          <p:spPr>
            <a:xfrm>
              <a:off x="0" y="-47625"/>
              <a:ext cx="742500" cy="79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2600" tIns="42600" rIns="42600" bIns="42600" anchor="ctr" anchorCtr="0">
              <a:noAutofit/>
            </a:bodyPr>
            <a:lstStyle/>
            <a:p>
              <a:pPr marL="0" marR="0" lvl="0" indent="0" algn="ctr" rtl="0">
                <a:lnSpc>
                  <a:spcPct val="19444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50"/>
                <a:buFont typeface="Arial"/>
                <a:buNone/>
              </a:pPr>
              <a:r>
                <a:rPr lang="en-US"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데이터 보안</a:t>
              </a: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41" name="Google Shape;941;p43"/>
          <p:cNvSpPr txBox="1"/>
          <p:nvPr/>
        </p:nvSpPr>
        <p:spPr>
          <a:xfrm>
            <a:off x="4415074" y="5700648"/>
            <a:ext cx="11828226" cy="1809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7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99" b="1" i="0" u="none" strike="noStrike" cap="none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각 회사에 대한 데이터만 확인 및 조작 가능 →정보 유출 및 혼재 방지</a:t>
            </a:r>
            <a:endParaRPr sz="2799" b="1" i="0" u="none" strike="noStrike" cap="none">
              <a:solidFill>
                <a:srgbClr val="40352D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3997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99" b="1" i="0" u="none" strike="noStrike" cap="none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각 회사별 데이터가 논리적/물리적으로 격리 가능 → 높은 보안성과 신뢰성</a:t>
            </a:r>
            <a:endParaRPr sz="2799" b="1" i="0" u="none" strike="noStrike" cap="none">
              <a:solidFill>
                <a:srgbClr val="40352D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39978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799" b="1" i="0" u="none" strike="noStrike" cap="none">
              <a:solidFill>
                <a:srgbClr val="40352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42" name="Google Shape;942;p43"/>
          <p:cNvCxnSpPr/>
          <p:nvPr/>
        </p:nvCxnSpPr>
        <p:spPr>
          <a:xfrm>
            <a:off x="2160000" y="7179485"/>
            <a:ext cx="12951484" cy="0"/>
          </a:xfrm>
          <a:prstGeom prst="straightConnector1">
            <a:avLst/>
          </a:prstGeom>
          <a:noFill/>
          <a:ln w="19050" cap="flat" cmpd="sng">
            <a:solidFill>
              <a:srgbClr val="86867D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943" name="Google Shape;943;p43"/>
          <p:cNvGrpSpPr/>
          <p:nvPr/>
        </p:nvGrpSpPr>
        <p:grpSpPr>
          <a:xfrm>
            <a:off x="2167604" y="7331813"/>
            <a:ext cx="1812962" cy="1942929"/>
            <a:chOff x="0" y="-47625"/>
            <a:chExt cx="742500" cy="795728"/>
          </a:xfrm>
        </p:grpSpPr>
        <p:sp>
          <p:nvSpPr>
            <p:cNvPr id="944" name="Google Shape;944;p43"/>
            <p:cNvSpPr/>
            <p:nvPr/>
          </p:nvSpPr>
          <p:spPr>
            <a:xfrm>
              <a:off x="0" y="0"/>
              <a:ext cx="742409" cy="748103"/>
            </a:xfrm>
            <a:custGeom>
              <a:avLst/>
              <a:gdLst/>
              <a:ahLst/>
              <a:cxnLst/>
              <a:rect l="l" t="t" r="r" b="b"/>
              <a:pathLst>
                <a:path w="742409" h="748103" extrusionOk="0">
                  <a:moveTo>
                    <a:pt x="0" y="0"/>
                  </a:moveTo>
                  <a:lnTo>
                    <a:pt x="742409" y="0"/>
                  </a:lnTo>
                  <a:lnTo>
                    <a:pt x="742409" y="748103"/>
                  </a:lnTo>
                  <a:lnTo>
                    <a:pt x="0" y="748103"/>
                  </a:lnTo>
                  <a:close/>
                </a:path>
              </a:pathLst>
            </a:custGeom>
            <a:solidFill>
              <a:srgbClr val="E8EBE4"/>
            </a:solidFill>
            <a:ln>
              <a:noFill/>
            </a:ln>
          </p:spPr>
          <p:txBody>
            <a:bodyPr spcFirstLastPara="1" wrap="square" lIns="91400" tIns="45700" rIns="914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5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5" name="Google Shape;945;p43"/>
            <p:cNvSpPr txBox="1"/>
            <p:nvPr/>
          </p:nvSpPr>
          <p:spPr>
            <a:xfrm>
              <a:off x="0" y="-47625"/>
              <a:ext cx="742500" cy="79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2600" tIns="42600" rIns="42600" bIns="42600" anchor="ctr" anchorCtr="0">
              <a:noAutofit/>
            </a:bodyPr>
            <a:lstStyle/>
            <a:p>
              <a:pPr marL="0" marR="0" lvl="0" indent="0" algn="ctr" rtl="0">
                <a:lnSpc>
                  <a:spcPct val="19444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50"/>
                <a:buFont typeface="Arial"/>
                <a:buNone/>
              </a:pPr>
              <a:r>
                <a:rPr lang="en-US"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사용 관련</a:t>
              </a: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46" name="Google Shape;946;p43"/>
          <p:cNvSpPr txBox="1"/>
          <p:nvPr/>
        </p:nvSpPr>
        <p:spPr>
          <a:xfrm>
            <a:off x="4415074" y="7786386"/>
            <a:ext cx="11358326" cy="1206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7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>
                <a:solidFill>
                  <a:srgbClr val="40352D"/>
                </a:solidFill>
                <a:latin typeface="Calibri"/>
                <a:ea typeface="Calibri"/>
                <a:cs typeface="Calibri"/>
                <a:sym typeface="Calibri"/>
              </a:rPr>
              <a:t>물리적으로 DB 격리시 특정 회사의 트래픽 증가로 인한 연쇄 피해 발생 방지 가능</a:t>
            </a:r>
            <a:r>
              <a:rPr lang="en-US" sz="2799" b="1" i="0" u="none" strike="noStrike" cap="none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 및 회사별 별도의 테이블, 칼럼, 복원 정책 등 사용 가능</a:t>
            </a:r>
            <a:endParaRPr sz="2799" b="1" i="0" u="none" strike="noStrike" cap="none">
              <a:solidFill>
                <a:srgbClr val="40352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47" name="Google Shape;947;p43"/>
          <p:cNvCxnSpPr/>
          <p:nvPr/>
        </p:nvCxnSpPr>
        <p:spPr>
          <a:xfrm rot="10800000" flipH="1">
            <a:off x="2160000" y="9176400"/>
            <a:ext cx="13034034" cy="89473"/>
          </a:xfrm>
          <a:prstGeom prst="straightConnector1">
            <a:avLst/>
          </a:prstGeom>
          <a:noFill/>
          <a:ln w="19050" cap="flat" cmpd="sng">
            <a:solidFill>
              <a:srgbClr val="86867D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0D9C6"/>
        </a:solidFill>
        <a:effectLst/>
      </p:bgPr>
    </p:bg>
    <p:spTree>
      <p:nvGrpSpPr>
        <p:cNvPr id="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2" name="Google Shape;952;p44"/>
          <p:cNvGrpSpPr/>
          <p:nvPr/>
        </p:nvGrpSpPr>
        <p:grpSpPr>
          <a:xfrm>
            <a:off x="561600" y="363600"/>
            <a:ext cx="17163394" cy="9373345"/>
            <a:chOff x="0" y="-241102"/>
            <a:chExt cx="22884525" cy="12497794"/>
          </a:xfrm>
        </p:grpSpPr>
        <p:grpSp>
          <p:nvGrpSpPr>
            <p:cNvPr id="953" name="Google Shape;953;p44"/>
            <p:cNvGrpSpPr/>
            <p:nvPr/>
          </p:nvGrpSpPr>
          <p:grpSpPr>
            <a:xfrm>
              <a:off x="0" y="-241102"/>
              <a:ext cx="22884525" cy="12497794"/>
              <a:chOff x="0" y="-47625"/>
              <a:chExt cx="4520400" cy="2468700"/>
            </a:xfrm>
          </p:grpSpPr>
          <p:sp>
            <p:nvSpPr>
              <p:cNvPr id="954" name="Google Shape;954;p44"/>
              <p:cNvSpPr/>
              <p:nvPr/>
            </p:nvSpPr>
            <p:spPr>
              <a:xfrm>
                <a:off x="0" y="0"/>
                <a:ext cx="4520331" cy="2421020"/>
              </a:xfrm>
              <a:custGeom>
                <a:avLst/>
                <a:gdLst/>
                <a:ahLst/>
                <a:cxnLst/>
                <a:rect l="l" t="t" r="r" b="b"/>
                <a:pathLst>
                  <a:path w="4520331" h="2421020" extrusionOk="0">
                    <a:moveTo>
                      <a:pt x="0" y="0"/>
                    </a:moveTo>
                    <a:lnTo>
                      <a:pt x="4520331" y="0"/>
                    </a:lnTo>
                    <a:lnTo>
                      <a:pt x="4520331" y="2421020"/>
                    </a:lnTo>
                    <a:lnTo>
                      <a:pt x="0" y="242102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5" name="Google Shape;955;p44"/>
              <p:cNvSpPr txBox="1"/>
              <p:nvPr/>
            </p:nvSpPr>
            <p:spPr>
              <a:xfrm>
                <a:off x="0" y="-47625"/>
                <a:ext cx="4520400" cy="246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94444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56" name="Google Shape;956;p44"/>
            <p:cNvGrpSpPr/>
            <p:nvPr/>
          </p:nvGrpSpPr>
          <p:grpSpPr>
            <a:xfrm>
              <a:off x="191091" y="-53915"/>
              <a:ext cx="22501992" cy="12127219"/>
              <a:chOff x="0" y="-47625"/>
              <a:chExt cx="4444838" cy="2395500"/>
            </a:xfrm>
          </p:grpSpPr>
          <p:sp>
            <p:nvSpPr>
              <p:cNvPr id="957" name="Google Shape;957;p44"/>
              <p:cNvSpPr/>
              <p:nvPr/>
            </p:nvSpPr>
            <p:spPr>
              <a:xfrm>
                <a:off x="0" y="0"/>
                <a:ext cx="4444838" cy="2347819"/>
              </a:xfrm>
              <a:custGeom>
                <a:avLst/>
                <a:gdLst/>
                <a:ahLst/>
                <a:cxnLst/>
                <a:rect l="l" t="t" r="r" b="b"/>
                <a:pathLst>
                  <a:path w="4444838" h="2347819" extrusionOk="0">
                    <a:moveTo>
                      <a:pt x="0" y="0"/>
                    </a:moveTo>
                    <a:lnTo>
                      <a:pt x="4444838" y="0"/>
                    </a:lnTo>
                    <a:lnTo>
                      <a:pt x="4444838" y="2347819"/>
                    </a:lnTo>
                    <a:lnTo>
                      <a:pt x="0" y="2347819"/>
                    </a:lnTo>
                    <a:close/>
                  </a:path>
                </a:pathLst>
              </a:custGeom>
              <a:solidFill>
                <a:srgbClr val="FFFFFF"/>
              </a:solidFill>
              <a:ln w="209550" cap="sq" cmpd="sng">
                <a:solidFill>
                  <a:srgbClr val="C0C5B6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8" name="Google Shape;958;p44"/>
              <p:cNvSpPr txBox="1"/>
              <p:nvPr/>
            </p:nvSpPr>
            <p:spPr>
              <a:xfrm>
                <a:off x="0" y="-47625"/>
                <a:ext cx="4444800" cy="2395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94444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959" name="Google Shape;959;p44"/>
            <p:cNvCxnSpPr/>
            <p:nvPr/>
          </p:nvCxnSpPr>
          <p:spPr>
            <a:xfrm>
              <a:off x="206023" y="207734"/>
              <a:ext cx="263400" cy="255900"/>
            </a:xfrm>
            <a:prstGeom prst="straightConnector1">
              <a:avLst/>
            </a:prstGeom>
            <a:noFill/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0" name="Google Shape;960;p44"/>
            <p:cNvCxnSpPr/>
            <p:nvPr/>
          </p:nvCxnSpPr>
          <p:spPr>
            <a:xfrm>
              <a:off x="22384680" y="11791461"/>
              <a:ext cx="301200" cy="274800"/>
            </a:xfrm>
            <a:prstGeom prst="straightConnector1">
              <a:avLst/>
            </a:prstGeom>
            <a:noFill/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1" name="Google Shape;961;p44"/>
            <p:cNvCxnSpPr/>
            <p:nvPr/>
          </p:nvCxnSpPr>
          <p:spPr>
            <a:xfrm rot="10800000" flipH="1">
              <a:off x="206629" y="11811773"/>
              <a:ext cx="246000" cy="235800"/>
            </a:xfrm>
            <a:prstGeom prst="straightConnector1">
              <a:avLst/>
            </a:prstGeom>
            <a:noFill/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2" name="Google Shape;962;p44"/>
            <p:cNvCxnSpPr/>
            <p:nvPr/>
          </p:nvCxnSpPr>
          <p:spPr>
            <a:xfrm rot="10800000" flipH="1">
              <a:off x="22402264" y="226172"/>
              <a:ext cx="246000" cy="235800"/>
            </a:xfrm>
            <a:prstGeom prst="straightConnector1">
              <a:avLst/>
            </a:prstGeom>
            <a:noFill/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963" name="Google Shape;963;p44"/>
          <p:cNvSpPr txBox="1"/>
          <p:nvPr/>
        </p:nvSpPr>
        <p:spPr>
          <a:xfrm>
            <a:off x="1216152" y="996696"/>
            <a:ext cx="7788148" cy="1292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-US" sz="6000" b="1" i="0" u="none" strike="noStrike" cap="none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멀티 테넌시 구현 방식</a:t>
            </a:r>
            <a:endParaRPr sz="3200" b="1" i="0" u="none" strike="noStrike" cap="none">
              <a:solidFill>
                <a:srgbClr val="40352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64" name="Google Shape;964;p44"/>
          <p:cNvCxnSpPr/>
          <p:nvPr/>
        </p:nvCxnSpPr>
        <p:spPr>
          <a:xfrm>
            <a:off x="2296622" y="4011315"/>
            <a:ext cx="13573760" cy="0"/>
          </a:xfrm>
          <a:prstGeom prst="straightConnector1">
            <a:avLst/>
          </a:prstGeom>
          <a:noFill/>
          <a:ln w="38100" cap="flat" cmpd="sng">
            <a:solidFill>
              <a:srgbClr val="86867D"/>
            </a:solidFill>
            <a:prstDash val="solid"/>
            <a:round/>
            <a:headEnd type="none" w="sm" len="sm"/>
            <a:tailEnd type="stealth" w="med" len="med"/>
          </a:ln>
        </p:spPr>
      </p:cxnSp>
      <p:grpSp>
        <p:nvGrpSpPr>
          <p:cNvPr id="965" name="Google Shape;965;p44"/>
          <p:cNvGrpSpPr/>
          <p:nvPr/>
        </p:nvGrpSpPr>
        <p:grpSpPr>
          <a:xfrm>
            <a:off x="3080949" y="2885909"/>
            <a:ext cx="1791874" cy="2069986"/>
            <a:chOff x="0" y="-47625"/>
            <a:chExt cx="471934" cy="545181"/>
          </a:xfrm>
        </p:grpSpPr>
        <p:sp>
          <p:nvSpPr>
            <p:cNvPr id="966" name="Google Shape;966;p44"/>
            <p:cNvSpPr/>
            <p:nvPr/>
          </p:nvSpPr>
          <p:spPr>
            <a:xfrm>
              <a:off x="0" y="0"/>
              <a:ext cx="471934" cy="497556"/>
            </a:xfrm>
            <a:custGeom>
              <a:avLst/>
              <a:gdLst/>
              <a:ahLst/>
              <a:cxnLst/>
              <a:rect l="l" t="t" r="r" b="b"/>
              <a:pathLst>
                <a:path w="471934" h="497556" extrusionOk="0">
                  <a:moveTo>
                    <a:pt x="38885" y="0"/>
                  </a:moveTo>
                  <a:lnTo>
                    <a:pt x="433049" y="0"/>
                  </a:lnTo>
                  <a:cubicBezTo>
                    <a:pt x="443362" y="0"/>
                    <a:pt x="453252" y="4097"/>
                    <a:pt x="460545" y="11389"/>
                  </a:cubicBezTo>
                  <a:cubicBezTo>
                    <a:pt x="467837" y="18682"/>
                    <a:pt x="471934" y="28572"/>
                    <a:pt x="471934" y="38885"/>
                  </a:cubicBezTo>
                  <a:lnTo>
                    <a:pt x="471934" y="458671"/>
                  </a:lnTo>
                  <a:cubicBezTo>
                    <a:pt x="471934" y="468984"/>
                    <a:pt x="467837" y="478875"/>
                    <a:pt x="460545" y="486167"/>
                  </a:cubicBezTo>
                  <a:cubicBezTo>
                    <a:pt x="453252" y="493460"/>
                    <a:pt x="443362" y="497556"/>
                    <a:pt x="433049" y="497556"/>
                  </a:cubicBezTo>
                  <a:lnTo>
                    <a:pt x="38885" y="497556"/>
                  </a:lnTo>
                  <a:cubicBezTo>
                    <a:pt x="28572" y="497556"/>
                    <a:pt x="18682" y="493460"/>
                    <a:pt x="11389" y="486167"/>
                  </a:cubicBezTo>
                  <a:cubicBezTo>
                    <a:pt x="4097" y="478875"/>
                    <a:pt x="0" y="468984"/>
                    <a:pt x="0" y="458671"/>
                  </a:cubicBezTo>
                  <a:lnTo>
                    <a:pt x="0" y="38885"/>
                  </a:lnTo>
                  <a:cubicBezTo>
                    <a:pt x="0" y="28572"/>
                    <a:pt x="4097" y="18682"/>
                    <a:pt x="11389" y="11389"/>
                  </a:cubicBezTo>
                  <a:cubicBezTo>
                    <a:pt x="18682" y="4097"/>
                    <a:pt x="28572" y="0"/>
                    <a:pt x="38885" y="0"/>
                  </a:cubicBezTo>
                  <a:close/>
                </a:path>
              </a:pathLst>
            </a:custGeom>
            <a:solidFill>
              <a:srgbClr val="FFFAF1"/>
            </a:solidFill>
            <a:ln w="9525" cap="sq" cmpd="sng">
              <a:solidFill>
                <a:srgbClr val="40352D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사용할 회사 식별</a:t>
              </a:r>
              <a:endParaRPr/>
            </a:p>
          </p:txBody>
        </p:sp>
        <p:sp>
          <p:nvSpPr>
            <p:cNvPr id="967" name="Google Shape;967;p44"/>
            <p:cNvSpPr txBox="1"/>
            <p:nvPr/>
          </p:nvSpPr>
          <p:spPr>
            <a:xfrm>
              <a:off x="0" y="-47625"/>
              <a:ext cx="471934" cy="5451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68" name="Google Shape;968;p44"/>
          <p:cNvSpPr txBox="1"/>
          <p:nvPr/>
        </p:nvSpPr>
        <p:spPr>
          <a:xfrm>
            <a:off x="3125943" y="3298655"/>
            <a:ext cx="1746879" cy="412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99" b="1" i="0" u="none" strike="noStrike" cap="none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1단계</a:t>
            </a:r>
            <a:endParaRPr/>
          </a:p>
        </p:txBody>
      </p:sp>
      <p:grpSp>
        <p:nvGrpSpPr>
          <p:cNvPr id="969" name="Google Shape;969;p44"/>
          <p:cNvGrpSpPr/>
          <p:nvPr/>
        </p:nvGrpSpPr>
        <p:grpSpPr>
          <a:xfrm>
            <a:off x="6517061" y="2885909"/>
            <a:ext cx="1791874" cy="2069985"/>
            <a:chOff x="0" y="-47625"/>
            <a:chExt cx="471934" cy="545181"/>
          </a:xfrm>
        </p:grpSpPr>
        <p:sp>
          <p:nvSpPr>
            <p:cNvPr id="970" name="Google Shape;970;p44"/>
            <p:cNvSpPr/>
            <p:nvPr/>
          </p:nvSpPr>
          <p:spPr>
            <a:xfrm>
              <a:off x="0" y="0"/>
              <a:ext cx="471934" cy="497556"/>
            </a:xfrm>
            <a:custGeom>
              <a:avLst/>
              <a:gdLst/>
              <a:ahLst/>
              <a:cxnLst/>
              <a:rect l="l" t="t" r="r" b="b"/>
              <a:pathLst>
                <a:path w="471934" h="497556" extrusionOk="0">
                  <a:moveTo>
                    <a:pt x="38885" y="0"/>
                  </a:moveTo>
                  <a:lnTo>
                    <a:pt x="433049" y="0"/>
                  </a:lnTo>
                  <a:cubicBezTo>
                    <a:pt x="443362" y="0"/>
                    <a:pt x="453252" y="4097"/>
                    <a:pt x="460545" y="11389"/>
                  </a:cubicBezTo>
                  <a:cubicBezTo>
                    <a:pt x="467837" y="18682"/>
                    <a:pt x="471934" y="28572"/>
                    <a:pt x="471934" y="38885"/>
                  </a:cubicBezTo>
                  <a:lnTo>
                    <a:pt x="471934" y="458671"/>
                  </a:lnTo>
                  <a:cubicBezTo>
                    <a:pt x="471934" y="468984"/>
                    <a:pt x="467837" y="478875"/>
                    <a:pt x="460545" y="486167"/>
                  </a:cubicBezTo>
                  <a:cubicBezTo>
                    <a:pt x="453252" y="493460"/>
                    <a:pt x="443362" y="497556"/>
                    <a:pt x="433049" y="497556"/>
                  </a:cubicBezTo>
                  <a:lnTo>
                    <a:pt x="38885" y="497556"/>
                  </a:lnTo>
                  <a:cubicBezTo>
                    <a:pt x="28572" y="497556"/>
                    <a:pt x="18682" y="493460"/>
                    <a:pt x="11389" y="486167"/>
                  </a:cubicBezTo>
                  <a:cubicBezTo>
                    <a:pt x="4097" y="478875"/>
                    <a:pt x="0" y="468984"/>
                    <a:pt x="0" y="458671"/>
                  </a:cubicBezTo>
                  <a:lnTo>
                    <a:pt x="0" y="38885"/>
                  </a:lnTo>
                  <a:cubicBezTo>
                    <a:pt x="0" y="28572"/>
                    <a:pt x="4097" y="18682"/>
                    <a:pt x="11389" y="11389"/>
                  </a:cubicBezTo>
                  <a:cubicBezTo>
                    <a:pt x="18682" y="4097"/>
                    <a:pt x="28572" y="0"/>
                    <a:pt x="38885" y="0"/>
                  </a:cubicBezTo>
                  <a:close/>
                </a:path>
              </a:pathLst>
            </a:custGeom>
            <a:solidFill>
              <a:srgbClr val="FFFAF1"/>
            </a:solidFill>
            <a:ln w="9525" cap="sq" cmpd="sng">
              <a:solidFill>
                <a:srgbClr val="40352D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회사별 DB 및 DataSource 준비</a:t>
              </a:r>
              <a:endParaRPr/>
            </a:p>
          </p:txBody>
        </p:sp>
        <p:sp>
          <p:nvSpPr>
            <p:cNvPr id="971" name="Google Shape;971;p44"/>
            <p:cNvSpPr txBox="1"/>
            <p:nvPr/>
          </p:nvSpPr>
          <p:spPr>
            <a:xfrm>
              <a:off x="0" y="-47625"/>
              <a:ext cx="471934" cy="5451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72" name="Google Shape;972;p44"/>
          <p:cNvSpPr txBox="1"/>
          <p:nvPr/>
        </p:nvSpPr>
        <p:spPr>
          <a:xfrm>
            <a:off x="6562055" y="3298655"/>
            <a:ext cx="1746879" cy="412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99" b="1" i="0" u="none" strike="noStrike" cap="none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2단계</a:t>
            </a:r>
            <a:endParaRPr/>
          </a:p>
        </p:txBody>
      </p:sp>
      <p:grpSp>
        <p:nvGrpSpPr>
          <p:cNvPr id="973" name="Google Shape;973;p44"/>
          <p:cNvGrpSpPr/>
          <p:nvPr/>
        </p:nvGrpSpPr>
        <p:grpSpPr>
          <a:xfrm>
            <a:off x="9956759" y="2885909"/>
            <a:ext cx="1791874" cy="2069985"/>
            <a:chOff x="0" y="-47625"/>
            <a:chExt cx="471934" cy="545181"/>
          </a:xfrm>
        </p:grpSpPr>
        <p:sp>
          <p:nvSpPr>
            <p:cNvPr id="974" name="Google Shape;974;p44"/>
            <p:cNvSpPr/>
            <p:nvPr/>
          </p:nvSpPr>
          <p:spPr>
            <a:xfrm>
              <a:off x="0" y="0"/>
              <a:ext cx="471934" cy="497556"/>
            </a:xfrm>
            <a:custGeom>
              <a:avLst/>
              <a:gdLst/>
              <a:ahLst/>
              <a:cxnLst/>
              <a:rect l="l" t="t" r="r" b="b"/>
              <a:pathLst>
                <a:path w="471934" h="497556" extrusionOk="0">
                  <a:moveTo>
                    <a:pt x="38885" y="0"/>
                  </a:moveTo>
                  <a:lnTo>
                    <a:pt x="433049" y="0"/>
                  </a:lnTo>
                  <a:cubicBezTo>
                    <a:pt x="443362" y="0"/>
                    <a:pt x="453252" y="4097"/>
                    <a:pt x="460545" y="11389"/>
                  </a:cubicBezTo>
                  <a:cubicBezTo>
                    <a:pt x="467837" y="18682"/>
                    <a:pt x="471934" y="28572"/>
                    <a:pt x="471934" y="38885"/>
                  </a:cubicBezTo>
                  <a:lnTo>
                    <a:pt x="471934" y="458671"/>
                  </a:lnTo>
                  <a:cubicBezTo>
                    <a:pt x="471934" y="468984"/>
                    <a:pt x="467837" y="478875"/>
                    <a:pt x="460545" y="486167"/>
                  </a:cubicBezTo>
                  <a:cubicBezTo>
                    <a:pt x="453252" y="493460"/>
                    <a:pt x="443362" y="497556"/>
                    <a:pt x="433049" y="497556"/>
                  </a:cubicBezTo>
                  <a:lnTo>
                    <a:pt x="38885" y="497556"/>
                  </a:lnTo>
                  <a:cubicBezTo>
                    <a:pt x="28572" y="497556"/>
                    <a:pt x="18682" y="493460"/>
                    <a:pt x="11389" y="486167"/>
                  </a:cubicBezTo>
                  <a:cubicBezTo>
                    <a:pt x="4097" y="478875"/>
                    <a:pt x="0" y="468984"/>
                    <a:pt x="0" y="458671"/>
                  </a:cubicBezTo>
                  <a:lnTo>
                    <a:pt x="0" y="38885"/>
                  </a:lnTo>
                  <a:cubicBezTo>
                    <a:pt x="0" y="28572"/>
                    <a:pt x="4097" y="18682"/>
                    <a:pt x="11389" y="11389"/>
                  </a:cubicBezTo>
                  <a:cubicBezTo>
                    <a:pt x="18682" y="4097"/>
                    <a:pt x="28572" y="0"/>
                    <a:pt x="38885" y="0"/>
                  </a:cubicBezTo>
                  <a:close/>
                </a:path>
              </a:pathLst>
            </a:custGeom>
            <a:solidFill>
              <a:srgbClr val="FFFAF1"/>
            </a:solidFill>
            <a:ln w="9525" cap="sq" cmpd="sng">
              <a:solidFill>
                <a:srgbClr val="40352D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테넌트 컨텍스트 설정</a:t>
              </a:r>
              <a:endParaRPr/>
            </a:p>
          </p:txBody>
        </p:sp>
        <p:sp>
          <p:nvSpPr>
            <p:cNvPr id="975" name="Google Shape;975;p44"/>
            <p:cNvSpPr txBox="1"/>
            <p:nvPr/>
          </p:nvSpPr>
          <p:spPr>
            <a:xfrm>
              <a:off x="0" y="-47625"/>
              <a:ext cx="471934" cy="5451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76" name="Google Shape;976;p44"/>
          <p:cNvSpPr txBox="1"/>
          <p:nvPr/>
        </p:nvSpPr>
        <p:spPr>
          <a:xfrm>
            <a:off x="10001754" y="3298655"/>
            <a:ext cx="1746879" cy="412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99" b="1" i="0" u="none" strike="noStrike" cap="none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3단계</a:t>
            </a:r>
            <a:endParaRPr/>
          </a:p>
        </p:txBody>
      </p:sp>
      <p:grpSp>
        <p:nvGrpSpPr>
          <p:cNvPr id="977" name="Google Shape;977;p44"/>
          <p:cNvGrpSpPr/>
          <p:nvPr/>
        </p:nvGrpSpPr>
        <p:grpSpPr>
          <a:xfrm>
            <a:off x="13396458" y="2885909"/>
            <a:ext cx="1791874" cy="2069985"/>
            <a:chOff x="0" y="-47625"/>
            <a:chExt cx="471934" cy="545181"/>
          </a:xfrm>
        </p:grpSpPr>
        <p:sp>
          <p:nvSpPr>
            <p:cNvPr id="978" name="Google Shape;978;p44"/>
            <p:cNvSpPr/>
            <p:nvPr/>
          </p:nvSpPr>
          <p:spPr>
            <a:xfrm>
              <a:off x="0" y="0"/>
              <a:ext cx="471934" cy="497556"/>
            </a:xfrm>
            <a:custGeom>
              <a:avLst/>
              <a:gdLst/>
              <a:ahLst/>
              <a:cxnLst/>
              <a:rect l="l" t="t" r="r" b="b"/>
              <a:pathLst>
                <a:path w="471934" h="497556" extrusionOk="0">
                  <a:moveTo>
                    <a:pt x="38885" y="0"/>
                  </a:moveTo>
                  <a:lnTo>
                    <a:pt x="433049" y="0"/>
                  </a:lnTo>
                  <a:cubicBezTo>
                    <a:pt x="443362" y="0"/>
                    <a:pt x="453252" y="4097"/>
                    <a:pt x="460545" y="11389"/>
                  </a:cubicBezTo>
                  <a:cubicBezTo>
                    <a:pt x="467837" y="18682"/>
                    <a:pt x="471934" y="28572"/>
                    <a:pt x="471934" y="38885"/>
                  </a:cubicBezTo>
                  <a:lnTo>
                    <a:pt x="471934" y="458671"/>
                  </a:lnTo>
                  <a:cubicBezTo>
                    <a:pt x="471934" y="468984"/>
                    <a:pt x="467837" y="478875"/>
                    <a:pt x="460545" y="486167"/>
                  </a:cubicBezTo>
                  <a:cubicBezTo>
                    <a:pt x="453252" y="493460"/>
                    <a:pt x="443362" y="497556"/>
                    <a:pt x="433049" y="497556"/>
                  </a:cubicBezTo>
                  <a:lnTo>
                    <a:pt x="38885" y="497556"/>
                  </a:lnTo>
                  <a:cubicBezTo>
                    <a:pt x="28572" y="497556"/>
                    <a:pt x="18682" y="493460"/>
                    <a:pt x="11389" y="486167"/>
                  </a:cubicBezTo>
                  <a:cubicBezTo>
                    <a:pt x="4097" y="478875"/>
                    <a:pt x="0" y="468984"/>
                    <a:pt x="0" y="458671"/>
                  </a:cubicBezTo>
                  <a:lnTo>
                    <a:pt x="0" y="38885"/>
                  </a:lnTo>
                  <a:cubicBezTo>
                    <a:pt x="0" y="28572"/>
                    <a:pt x="4097" y="18682"/>
                    <a:pt x="11389" y="11389"/>
                  </a:cubicBezTo>
                  <a:cubicBezTo>
                    <a:pt x="18682" y="4097"/>
                    <a:pt x="28572" y="0"/>
                    <a:pt x="38885" y="0"/>
                  </a:cubicBezTo>
                  <a:close/>
                </a:path>
              </a:pathLst>
            </a:custGeom>
            <a:solidFill>
              <a:srgbClr val="FFFAF1"/>
            </a:solidFill>
            <a:ln w="9525" cap="sq" cmpd="sng">
              <a:solidFill>
                <a:srgbClr val="40352D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라우팅</a:t>
              </a:r>
              <a:endParaRPr/>
            </a:p>
          </p:txBody>
        </p:sp>
        <p:sp>
          <p:nvSpPr>
            <p:cNvPr id="979" name="Google Shape;979;p44"/>
            <p:cNvSpPr txBox="1"/>
            <p:nvPr/>
          </p:nvSpPr>
          <p:spPr>
            <a:xfrm>
              <a:off x="0" y="-47625"/>
              <a:ext cx="471934" cy="5451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80" name="Google Shape;980;p44"/>
          <p:cNvSpPr txBox="1"/>
          <p:nvPr/>
        </p:nvSpPr>
        <p:spPr>
          <a:xfrm>
            <a:off x="13441452" y="3298655"/>
            <a:ext cx="1746879" cy="412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99" b="1" i="0" u="none" strike="noStrike" cap="none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4단계</a:t>
            </a:r>
            <a:endParaRPr/>
          </a:p>
        </p:txBody>
      </p:sp>
      <p:sp>
        <p:nvSpPr>
          <p:cNvPr id="981" name="Google Shape;981;p44"/>
          <p:cNvSpPr txBox="1"/>
          <p:nvPr/>
        </p:nvSpPr>
        <p:spPr>
          <a:xfrm>
            <a:off x="2501546" y="5552450"/>
            <a:ext cx="7137300" cy="363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b="1">
                <a:solidFill>
                  <a:srgbClr val="1F1F1F"/>
                </a:solidFill>
                <a:highlight>
                  <a:srgbClr val="FFFFFF"/>
                </a:highlight>
              </a:rPr>
              <a:t>1단계: 사용자/회사 식별</a:t>
            </a:r>
            <a:endParaRPr sz="2000" b="1">
              <a:solidFill>
                <a:srgbClr val="1F1F1F"/>
              </a:solidFill>
              <a:highlight>
                <a:srgbClr val="FFFFFF"/>
              </a:highlight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F1F1F"/>
              </a:buClr>
              <a:buSzPts val="2000"/>
              <a:buChar char="●"/>
            </a:pPr>
            <a:r>
              <a:rPr lang="en-US" sz="2000">
                <a:solidFill>
                  <a:srgbClr val="1F1F1F"/>
                </a:solidFill>
                <a:highlight>
                  <a:srgbClr val="FFFFFF"/>
                </a:highlight>
              </a:rPr>
              <a:t>로그인 성공 시 소속된 회사를 확인.</a:t>
            </a:r>
            <a:endParaRPr sz="2000">
              <a:solidFill>
                <a:srgbClr val="1F1F1F"/>
              </a:solidFill>
              <a:highlight>
                <a:srgbClr val="FFFFFF"/>
              </a:highlight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2000"/>
              <a:buChar char="●"/>
            </a:pPr>
            <a:r>
              <a:rPr lang="en-US" sz="2000">
                <a:solidFill>
                  <a:srgbClr val="1F1F1F"/>
                </a:solidFill>
                <a:highlight>
                  <a:srgbClr val="FFFFFF"/>
                </a:highlight>
              </a:rPr>
              <a:t>확인된 회사 정보를 사용자 세션에 저장하여 식별.</a:t>
            </a:r>
            <a:endParaRPr sz="2000">
              <a:solidFill>
                <a:srgbClr val="1F1F1F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000">
              <a:solidFill>
                <a:srgbClr val="1F1F1F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b="1">
                <a:solidFill>
                  <a:srgbClr val="1F1F1F"/>
                </a:solidFill>
                <a:highlight>
                  <a:srgbClr val="FFFFFF"/>
                </a:highlight>
              </a:rPr>
              <a:t>2단계: 회사별 DB 및 DataSource 준비</a:t>
            </a:r>
            <a:endParaRPr sz="2000" b="1">
              <a:solidFill>
                <a:srgbClr val="1F1F1F"/>
              </a:solidFill>
              <a:highlight>
                <a:srgbClr val="FFFFFF"/>
              </a:highlight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F1F1F"/>
              </a:buClr>
              <a:buSzPts val="2000"/>
              <a:buChar char="●"/>
            </a:pPr>
            <a:r>
              <a:rPr lang="en-US" sz="2000">
                <a:solidFill>
                  <a:srgbClr val="1F1F1F"/>
                </a:solidFill>
                <a:highlight>
                  <a:srgbClr val="FFFFFF"/>
                </a:highlight>
              </a:rPr>
              <a:t>각 회사를 위한 별도의 전용 DB를 생성.</a:t>
            </a:r>
            <a:endParaRPr sz="2000">
              <a:solidFill>
                <a:srgbClr val="1F1F1F"/>
              </a:solidFill>
              <a:highlight>
                <a:srgbClr val="FFFFFF"/>
              </a:highlight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2000"/>
              <a:buChar char="●"/>
            </a:pPr>
            <a:r>
              <a:rPr lang="en-US" sz="2000">
                <a:solidFill>
                  <a:srgbClr val="1F1F1F"/>
                </a:solidFill>
                <a:highlight>
                  <a:srgbClr val="FFFFFF"/>
                </a:highlight>
              </a:rPr>
              <a:t>각 DB에 접속하기 위한 DataSource를 시스템에 등록.</a:t>
            </a:r>
            <a:endParaRPr sz="2000">
              <a:solidFill>
                <a:srgbClr val="1F1F1F"/>
              </a:solidFill>
              <a:highlight>
                <a:srgbClr val="FFFFFF"/>
              </a:highlight>
            </a:endParaRPr>
          </a:p>
          <a:p>
            <a:pPr marL="0" marR="0" lvl="0" indent="0" algn="l" rtl="0">
              <a:lnSpc>
                <a:spcPct val="14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000">
              <a:solidFill>
                <a:srgbClr val="5A5450"/>
              </a:solidFill>
            </a:endParaRPr>
          </a:p>
        </p:txBody>
      </p:sp>
      <p:sp>
        <p:nvSpPr>
          <p:cNvPr id="982" name="Google Shape;982;p44"/>
          <p:cNvSpPr txBox="1"/>
          <p:nvPr/>
        </p:nvSpPr>
        <p:spPr>
          <a:xfrm>
            <a:off x="9769971" y="5552450"/>
            <a:ext cx="7137300" cy="36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b="1">
                <a:solidFill>
                  <a:srgbClr val="1F1F1F"/>
                </a:solidFill>
                <a:highlight>
                  <a:srgbClr val="FFFFFF"/>
                </a:highlight>
              </a:rPr>
              <a:t>3단계: 요청 컨텍스트 설정</a:t>
            </a:r>
            <a:endParaRPr sz="2000" b="1">
              <a:solidFill>
                <a:srgbClr val="1F1F1F"/>
              </a:solidFill>
              <a:highlight>
                <a:srgbClr val="FFFFFF"/>
              </a:highlight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F1F1F"/>
              </a:buClr>
              <a:buSzPts val="2000"/>
              <a:buChar char="●"/>
            </a:pPr>
            <a:r>
              <a:rPr lang="en-US" sz="2000">
                <a:solidFill>
                  <a:srgbClr val="1F1F1F"/>
                </a:solidFill>
                <a:highlight>
                  <a:srgbClr val="FFFFFF"/>
                </a:highlight>
              </a:rPr>
              <a:t>데이터 요청이 올 때마다 인터셉터가 작동.</a:t>
            </a:r>
            <a:endParaRPr sz="2000">
              <a:solidFill>
                <a:srgbClr val="1F1F1F"/>
              </a:solidFill>
              <a:highlight>
                <a:srgbClr val="FFFFFF"/>
              </a:highlight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2000"/>
              <a:buChar char="●"/>
            </a:pPr>
            <a:r>
              <a:rPr lang="en-US" sz="2000">
                <a:solidFill>
                  <a:srgbClr val="1F1F1F"/>
                </a:solidFill>
                <a:highlight>
                  <a:srgbClr val="FFFFFF"/>
                </a:highlight>
              </a:rPr>
              <a:t>세션의 회사 번호를 읽어 현재 요청의 기준으로 저장.</a:t>
            </a:r>
            <a:endParaRPr sz="2000">
              <a:solidFill>
                <a:srgbClr val="1F1F1F"/>
              </a:solidFill>
              <a:highlight>
                <a:srgbClr val="FFFFFF"/>
              </a:highlight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2000"/>
              <a:buChar char="●"/>
            </a:pPr>
            <a:r>
              <a:rPr lang="en-US" sz="2000">
                <a:solidFill>
                  <a:srgbClr val="1F1F1F"/>
                </a:solidFill>
                <a:highlight>
                  <a:srgbClr val="FFFFFF"/>
                </a:highlight>
              </a:rPr>
              <a:t>이 정보를 바탕으로 Spring이 사용할 DataSource를 결정.</a:t>
            </a:r>
            <a:endParaRPr sz="2000">
              <a:solidFill>
                <a:srgbClr val="1F1F1F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b="1">
                <a:solidFill>
                  <a:srgbClr val="1F1F1F"/>
                </a:solidFill>
                <a:highlight>
                  <a:srgbClr val="FFFFFF"/>
                </a:highlight>
              </a:rPr>
              <a:t>4단계: DB 라우팅 및 접근</a:t>
            </a:r>
            <a:endParaRPr sz="2000" b="1">
              <a:solidFill>
                <a:srgbClr val="1F1F1F"/>
              </a:solidFill>
              <a:highlight>
                <a:srgbClr val="FFFFFF"/>
              </a:highlight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F1F1F"/>
              </a:buClr>
              <a:buSzPts val="2000"/>
              <a:buChar char="●"/>
            </a:pPr>
            <a:r>
              <a:rPr lang="en-US" sz="2000">
                <a:solidFill>
                  <a:srgbClr val="1F1F1F"/>
                </a:solidFill>
                <a:highlight>
                  <a:srgbClr val="FFFFFF"/>
                </a:highlight>
              </a:rPr>
              <a:t>DB 접근 시 SqlSessionFactory를 사용합니다.</a:t>
            </a:r>
            <a:endParaRPr sz="2000">
              <a:solidFill>
                <a:srgbClr val="1F1F1F"/>
              </a:solidFill>
              <a:highlight>
                <a:srgbClr val="FFFFFF"/>
              </a:highlight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2000"/>
              <a:buChar char="●"/>
            </a:pPr>
            <a:r>
              <a:rPr lang="en-US" sz="2000">
                <a:solidFill>
                  <a:srgbClr val="1F1F1F"/>
                </a:solidFill>
                <a:highlight>
                  <a:srgbClr val="FFFFFF"/>
                </a:highlight>
              </a:rPr>
              <a:t>요청에 설정된 회사 코드를 기준으로 DataSource를 선택.</a:t>
            </a:r>
            <a:endParaRPr sz="2000">
              <a:solidFill>
                <a:srgbClr val="1F1F1F"/>
              </a:solidFill>
              <a:highlight>
                <a:srgbClr val="FFFFFF"/>
              </a:highlight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2000"/>
              <a:buChar char="●"/>
            </a:pPr>
            <a:r>
              <a:rPr lang="en-US" sz="2000">
                <a:solidFill>
                  <a:srgbClr val="1F1F1F"/>
                </a:solidFill>
                <a:highlight>
                  <a:srgbClr val="FFFFFF"/>
                </a:highlight>
              </a:rPr>
              <a:t>선택된 DataSource를 통해 최종적으로 SQL 작업을 수행.</a:t>
            </a:r>
            <a:endParaRPr sz="2000">
              <a:solidFill>
                <a:srgbClr val="1F1F1F"/>
              </a:solidFill>
              <a:highlight>
                <a:srgbClr val="FFFFFF"/>
              </a:highlight>
            </a:endParaRP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0D9C6"/>
        </a:solidFill>
        <a:effectLst/>
      </p:bgPr>
    </p:bg>
    <p:spTree>
      <p:nvGrpSpPr>
        <p:cNvPr id="1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5" name="Google Shape;1005;p46"/>
          <p:cNvGrpSpPr/>
          <p:nvPr/>
        </p:nvGrpSpPr>
        <p:grpSpPr>
          <a:xfrm>
            <a:off x="562434" y="365097"/>
            <a:ext cx="17163394" cy="9373346"/>
            <a:chOff x="0" y="-241102"/>
            <a:chExt cx="22884525" cy="12497794"/>
          </a:xfrm>
        </p:grpSpPr>
        <p:grpSp>
          <p:nvGrpSpPr>
            <p:cNvPr id="1006" name="Google Shape;1006;p46"/>
            <p:cNvGrpSpPr/>
            <p:nvPr/>
          </p:nvGrpSpPr>
          <p:grpSpPr>
            <a:xfrm>
              <a:off x="0" y="-241102"/>
              <a:ext cx="22884525" cy="12497794"/>
              <a:chOff x="0" y="-47625"/>
              <a:chExt cx="4520400" cy="2468700"/>
            </a:xfrm>
          </p:grpSpPr>
          <p:sp>
            <p:nvSpPr>
              <p:cNvPr id="1007" name="Google Shape;1007;p46"/>
              <p:cNvSpPr/>
              <p:nvPr/>
            </p:nvSpPr>
            <p:spPr>
              <a:xfrm>
                <a:off x="0" y="0"/>
                <a:ext cx="4520331" cy="2421020"/>
              </a:xfrm>
              <a:custGeom>
                <a:avLst/>
                <a:gdLst/>
                <a:ahLst/>
                <a:cxnLst/>
                <a:rect l="l" t="t" r="r" b="b"/>
                <a:pathLst>
                  <a:path w="4520331" h="2421020" extrusionOk="0">
                    <a:moveTo>
                      <a:pt x="0" y="0"/>
                    </a:moveTo>
                    <a:lnTo>
                      <a:pt x="4520331" y="0"/>
                    </a:lnTo>
                    <a:lnTo>
                      <a:pt x="4520331" y="2421020"/>
                    </a:lnTo>
                    <a:lnTo>
                      <a:pt x="0" y="242102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8" name="Google Shape;1008;p46"/>
              <p:cNvSpPr txBox="1"/>
              <p:nvPr/>
            </p:nvSpPr>
            <p:spPr>
              <a:xfrm>
                <a:off x="0" y="-47625"/>
                <a:ext cx="4520400" cy="246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94444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09" name="Google Shape;1009;p46"/>
            <p:cNvGrpSpPr/>
            <p:nvPr/>
          </p:nvGrpSpPr>
          <p:grpSpPr>
            <a:xfrm>
              <a:off x="191091" y="-53915"/>
              <a:ext cx="22501992" cy="12127219"/>
              <a:chOff x="0" y="-47625"/>
              <a:chExt cx="4444838" cy="2395500"/>
            </a:xfrm>
          </p:grpSpPr>
          <p:sp>
            <p:nvSpPr>
              <p:cNvPr id="1010" name="Google Shape;1010;p46"/>
              <p:cNvSpPr/>
              <p:nvPr/>
            </p:nvSpPr>
            <p:spPr>
              <a:xfrm>
                <a:off x="0" y="0"/>
                <a:ext cx="4444838" cy="2347819"/>
              </a:xfrm>
              <a:custGeom>
                <a:avLst/>
                <a:gdLst/>
                <a:ahLst/>
                <a:cxnLst/>
                <a:rect l="l" t="t" r="r" b="b"/>
                <a:pathLst>
                  <a:path w="4444838" h="2347819" extrusionOk="0">
                    <a:moveTo>
                      <a:pt x="0" y="0"/>
                    </a:moveTo>
                    <a:lnTo>
                      <a:pt x="4444838" y="0"/>
                    </a:lnTo>
                    <a:lnTo>
                      <a:pt x="4444838" y="2347819"/>
                    </a:lnTo>
                    <a:lnTo>
                      <a:pt x="0" y="2347819"/>
                    </a:lnTo>
                    <a:close/>
                  </a:path>
                </a:pathLst>
              </a:custGeom>
              <a:solidFill>
                <a:srgbClr val="FFFFFF"/>
              </a:solidFill>
              <a:ln w="209550" cap="sq" cmpd="sng">
                <a:solidFill>
                  <a:srgbClr val="C0C5B6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1" name="Google Shape;1011;p46"/>
              <p:cNvSpPr txBox="1"/>
              <p:nvPr/>
            </p:nvSpPr>
            <p:spPr>
              <a:xfrm>
                <a:off x="0" y="-47625"/>
                <a:ext cx="4444800" cy="2395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94444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1012" name="Google Shape;1012;p46"/>
            <p:cNvCxnSpPr/>
            <p:nvPr/>
          </p:nvCxnSpPr>
          <p:spPr>
            <a:xfrm>
              <a:off x="206023" y="207734"/>
              <a:ext cx="263400" cy="255900"/>
            </a:xfrm>
            <a:prstGeom prst="straightConnector1">
              <a:avLst/>
            </a:prstGeom>
            <a:noFill/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3" name="Google Shape;1013;p46"/>
            <p:cNvCxnSpPr/>
            <p:nvPr/>
          </p:nvCxnSpPr>
          <p:spPr>
            <a:xfrm>
              <a:off x="22384680" y="11791461"/>
              <a:ext cx="301200" cy="274800"/>
            </a:xfrm>
            <a:prstGeom prst="straightConnector1">
              <a:avLst/>
            </a:prstGeom>
            <a:noFill/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4" name="Google Shape;1014;p46"/>
            <p:cNvCxnSpPr/>
            <p:nvPr/>
          </p:nvCxnSpPr>
          <p:spPr>
            <a:xfrm rot="10800000" flipH="1">
              <a:off x="206629" y="11811773"/>
              <a:ext cx="246000" cy="235800"/>
            </a:xfrm>
            <a:prstGeom prst="straightConnector1">
              <a:avLst/>
            </a:prstGeom>
            <a:noFill/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5" name="Google Shape;1015;p46"/>
            <p:cNvCxnSpPr/>
            <p:nvPr/>
          </p:nvCxnSpPr>
          <p:spPr>
            <a:xfrm rot="10800000" flipH="1">
              <a:off x="22402264" y="226172"/>
              <a:ext cx="246000" cy="235800"/>
            </a:xfrm>
            <a:prstGeom prst="straightConnector1">
              <a:avLst/>
            </a:prstGeom>
            <a:noFill/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1016" name="Google Shape;1016;p46"/>
          <p:cNvGrpSpPr/>
          <p:nvPr/>
        </p:nvGrpSpPr>
        <p:grpSpPr>
          <a:xfrm>
            <a:off x="2445279" y="3085525"/>
            <a:ext cx="1812962" cy="1105346"/>
            <a:chOff x="0" y="-47625"/>
            <a:chExt cx="742500" cy="795728"/>
          </a:xfrm>
        </p:grpSpPr>
        <p:sp>
          <p:nvSpPr>
            <p:cNvPr id="1017" name="Google Shape;1017;p46"/>
            <p:cNvSpPr/>
            <p:nvPr/>
          </p:nvSpPr>
          <p:spPr>
            <a:xfrm>
              <a:off x="0" y="0"/>
              <a:ext cx="742409" cy="748103"/>
            </a:xfrm>
            <a:custGeom>
              <a:avLst/>
              <a:gdLst/>
              <a:ahLst/>
              <a:cxnLst/>
              <a:rect l="l" t="t" r="r" b="b"/>
              <a:pathLst>
                <a:path w="742409" h="748103" extrusionOk="0">
                  <a:moveTo>
                    <a:pt x="0" y="0"/>
                  </a:moveTo>
                  <a:lnTo>
                    <a:pt x="742409" y="0"/>
                  </a:lnTo>
                  <a:lnTo>
                    <a:pt x="742409" y="748103"/>
                  </a:lnTo>
                  <a:lnTo>
                    <a:pt x="0" y="748103"/>
                  </a:lnTo>
                  <a:close/>
                </a:path>
              </a:pathLst>
            </a:custGeom>
            <a:solidFill>
              <a:srgbClr val="E8EBE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8" name="Google Shape;1018;p46"/>
            <p:cNvSpPr txBox="1"/>
            <p:nvPr/>
          </p:nvSpPr>
          <p:spPr>
            <a:xfrm>
              <a:off x="0" y="-47625"/>
              <a:ext cx="742500" cy="79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2600" tIns="42600" rIns="42600" bIns="42600" anchor="ctr" anchorCtr="0">
              <a:noAutofit/>
            </a:bodyPr>
            <a:lstStyle/>
            <a:p>
              <a:pPr marL="0" lvl="0" indent="0" algn="ctr" rtl="0">
                <a:lnSpc>
                  <a:spcPct val="194444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빠른 도입</a:t>
              </a:r>
              <a:endParaRPr sz="1800">
                <a:solidFill>
                  <a:srgbClr val="5A5450"/>
                </a:solidFill>
              </a:endParaRPr>
            </a:p>
          </p:txBody>
        </p:sp>
      </p:grpSp>
      <p:sp>
        <p:nvSpPr>
          <p:cNvPr id="1019" name="Google Shape;1019;p46"/>
          <p:cNvSpPr txBox="1"/>
          <p:nvPr/>
        </p:nvSpPr>
        <p:spPr>
          <a:xfrm>
            <a:off x="4692753" y="3443701"/>
            <a:ext cx="118281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7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 dirty="0" err="1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SSE는</a:t>
            </a:r>
            <a:r>
              <a:rPr lang="en-US" sz="2000" b="1" i="0" u="none" strike="noStrike" cap="none" dirty="0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b="1" i="0" u="none" strike="noStrike" cap="none" dirty="0" err="1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HTTP를</a:t>
            </a:r>
            <a:r>
              <a:rPr lang="en-US" sz="2000" b="1" i="0" u="none" strike="noStrike" cap="none" dirty="0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b="1" i="0" u="none" strike="noStrike" cap="none" dirty="0" err="1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이용한</a:t>
            </a:r>
            <a:r>
              <a:rPr lang="en-US" sz="2000" b="1" i="0" u="none" strike="noStrike" cap="none" dirty="0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b="1" i="0" u="none" strike="noStrike" cap="none" dirty="0" err="1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것으로</a:t>
            </a:r>
            <a:r>
              <a:rPr lang="en-US" sz="2000" b="1" i="0" u="none" strike="noStrike" cap="none" dirty="0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2000" b="1" dirty="0" err="1">
                <a:solidFill>
                  <a:srgbClr val="40352D"/>
                </a:solidFill>
              </a:rPr>
              <a:t>기존</a:t>
            </a:r>
            <a:r>
              <a:rPr lang="en-US" sz="2000" b="1" dirty="0">
                <a:solidFill>
                  <a:srgbClr val="40352D"/>
                </a:solidFill>
              </a:rPr>
              <a:t> </a:t>
            </a:r>
            <a:r>
              <a:rPr lang="en-US" sz="2000" b="1" dirty="0" err="1">
                <a:solidFill>
                  <a:srgbClr val="40352D"/>
                </a:solidFill>
              </a:rPr>
              <a:t>학습</a:t>
            </a:r>
            <a:r>
              <a:rPr lang="en-US" sz="2000" b="1" dirty="0">
                <a:solidFill>
                  <a:srgbClr val="40352D"/>
                </a:solidFill>
              </a:rPr>
              <a:t> </a:t>
            </a:r>
            <a:r>
              <a:rPr lang="en-US" sz="2000" b="1" dirty="0" err="1">
                <a:solidFill>
                  <a:srgbClr val="40352D"/>
                </a:solidFill>
              </a:rPr>
              <a:t>내용으로</a:t>
            </a:r>
            <a:r>
              <a:rPr lang="en-US" sz="2000" b="1" i="0" u="none" strike="noStrike" cap="none" dirty="0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b="1" i="0" u="none" strike="noStrike" cap="none" dirty="0" err="1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바로</a:t>
            </a:r>
            <a:r>
              <a:rPr lang="en-US" sz="2000" b="1" i="0" u="none" strike="noStrike" cap="none" dirty="0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b="1" i="0" u="none" strike="noStrike" cap="none" dirty="0" err="1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사용</a:t>
            </a:r>
            <a:r>
              <a:rPr lang="en-US" sz="2000" b="1" i="0" u="none" strike="noStrike" cap="none" dirty="0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b="1" i="0" u="none" strike="noStrike" cap="none" dirty="0" err="1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가능</a:t>
            </a:r>
            <a:endParaRPr sz="2000" b="1" i="0" u="none" strike="noStrike" cap="none" dirty="0">
              <a:solidFill>
                <a:srgbClr val="40352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20" name="Google Shape;1020;p46"/>
          <p:cNvCxnSpPr/>
          <p:nvPr/>
        </p:nvCxnSpPr>
        <p:spPr>
          <a:xfrm>
            <a:off x="2437675" y="4185520"/>
            <a:ext cx="12875400" cy="5100"/>
          </a:xfrm>
          <a:prstGeom prst="straightConnector1">
            <a:avLst/>
          </a:prstGeom>
          <a:noFill/>
          <a:ln w="19050" cap="flat" cmpd="sng">
            <a:solidFill>
              <a:srgbClr val="86867D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021" name="Google Shape;1021;p46"/>
          <p:cNvGrpSpPr/>
          <p:nvPr/>
        </p:nvGrpSpPr>
        <p:grpSpPr>
          <a:xfrm>
            <a:off x="2445279" y="4340697"/>
            <a:ext cx="1812962" cy="1105346"/>
            <a:chOff x="0" y="-47625"/>
            <a:chExt cx="742500" cy="795728"/>
          </a:xfrm>
        </p:grpSpPr>
        <p:sp>
          <p:nvSpPr>
            <p:cNvPr id="1022" name="Google Shape;1022;p46"/>
            <p:cNvSpPr/>
            <p:nvPr/>
          </p:nvSpPr>
          <p:spPr>
            <a:xfrm>
              <a:off x="0" y="0"/>
              <a:ext cx="742409" cy="748103"/>
            </a:xfrm>
            <a:custGeom>
              <a:avLst/>
              <a:gdLst/>
              <a:ahLst/>
              <a:cxnLst/>
              <a:rect l="l" t="t" r="r" b="b"/>
              <a:pathLst>
                <a:path w="742409" h="748103" extrusionOk="0">
                  <a:moveTo>
                    <a:pt x="0" y="0"/>
                  </a:moveTo>
                  <a:lnTo>
                    <a:pt x="742409" y="0"/>
                  </a:lnTo>
                  <a:lnTo>
                    <a:pt x="742409" y="748103"/>
                  </a:lnTo>
                  <a:lnTo>
                    <a:pt x="0" y="748103"/>
                  </a:lnTo>
                  <a:close/>
                </a:path>
              </a:pathLst>
            </a:custGeom>
            <a:solidFill>
              <a:srgbClr val="E8EBE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3" name="Google Shape;1023;p46"/>
            <p:cNvSpPr txBox="1"/>
            <p:nvPr/>
          </p:nvSpPr>
          <p:spPr>
            <a:xfrm>
              <a:off x="0" y="-47625"/>
              <a:ext cx="742500" cy="79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2600" tIns="42600" rIns="42600" bIns="42600" anchor="ctr" anchorCtr="0">
              <a:noAutofit/>
            </a:bodyPr>
            <a:lstStyle/>
            <a:p>
              <a:pPr marL="0" marR="0" lvl="0" indent="0" algn="ctr" rtl="0">
                <a:lnSpc>
                  <a:spcPct val="19444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높은 안정성</a:t>
              </a: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24" name="Google Shape;1024;p46"/>
          <p:cNvSpPr txBox="1"/>
          <p:nvPr/>
        </p:nvSpPr>
        <p:spPr>
          <a:xfrm>
            <a:off x="4692744" y="4770736"/>
            <a:ext cx="11167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508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네트워크 연결이 끊겼을 때 자동으로 재연결을 시도</a:t>
            </a:r>
            <a:endParaRPr sz="2000"/>
          </a:p>
        </p:txBody>
      </p:sp>
      <p:cxnSp>
        <p:nvCxnSpPr>
          <p:cNvPr id="1025" name="Google Shape;1025;p46"/>
          <p:cNvCxnSpPr/>
          <p:nvPr/>
        </p:nvCxnSpPr>
        <p:spPr>
          <a:xfrm>
            <a:off x="2437675" y="5440692"/>
            <a:ext cx="12951600" cy="0"/>
          </a:xfrm>
          <a:prstGeom prst="straightConnector1">
            <a:avLst/>
          </a:prstGeom>
          <a:noFill/>
          <a:ln w="19050" cap="flat" cmpd="sng">
            <a:solidFill>
              <a:srgbClr val="86867D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026" name="Google Shape;1026;p46"/>
          <p:cNvGrpSpPr/>
          <p:nvPr/>
        </p:nvGrpSpPr>
        <p:grpSpPr>
          <a:xfrm>
            <a:off x="2445279" y="5527362"/>
            <a:ext cx="1812962" cy="1105346"/>
            <a:chOff x="0" y="-47625"/>
            <a:chExt cx="742500" cy="795728"/>
          </a:xfrm>
        </p:grpSpPr>
        <p:sp>
          <p:nvSpPr>
            <p:cNvPr id="1027" name="Google Shape;1027;p46"/>
            <p:cNvSpPr/>
            <p:nvPr/>
          </p:nvSpPr>
          <p:spPr>
            <a:xfrm>
              <a:off x="0" y="0"/>
              <a:ext cx="742409" cy="748103"/>
            </a:xfrm>
            <a:custGeom>
              <a:avLst/>
              <a:gdLst/>
              <a:ahLst/>
              <a:cxnLst/>
              <a:rect l="l" t="t" r="r" b="b"/>
              <a:pathLst>
                <a:path w="742409" h="748103" extrusionOk="0">
                  <a:moveTo>
                    <a:pt x="0" y="0"/>
                  </a:moveTo>
                  <a:lnTo>
                    <a:pt x="742409" y="0"/>
                  </a:lnTo>
                  <a:lnTo>
                    <a:pt x="742409" y="748103"/>
                  </a:lnTo>
                  <a:lnTo>
                    <a:pt x="0" y="748103"/>
                  </a:lnTo>
                  <a:close/>
                </a:path>
              </a:pathLst>
            </a:custGeom>
            <a:solidFill>
              <a:srgbClr val="E8EBE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8" name="Google Shape;1028;p46"/>
            <p:cNvSpPr txBox="1"/>
            <p:nvPr/>
          </p:nvSpPr>
          <p:spPr>
            <a:xfrm>
              <a:off x="0" y="-47625"/>
              <a:ext cx="742500" cy="79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2600" tIns="42600" rIns="42600" bIns="42600" anchor="ctr" anchorCtr="0">
              <a:noAutofit/>
            </a:bodyPr>
            <a:lstStyle/>
            <a:p>
              <a:pPr marL="0" marR="0" lvl="0" indent="0" algn="ctr" rtl="0">
                <a:lnSpc>
                  <a:spcPct val="19444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실시간 전송</a:t>
              </a: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29" name="Google Shape;1029;p46"/>
          <p:cNvSpPr txBox="1"/>
          <p:nvPr/>
        </p:nvSpPr>
        <p:spPr>
          <a:xfrm>
            <a:off x="4692744" y="5934603"/>
            <a:ext cx="11091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508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실시간으로 서버에서 클라이언트로 데이터 전송 가능</a:t>
            </a:r>
            <a:endParaRPr sz="2000"/>
          </a:p>
          <a:p>
            <a:pPr marL="0" marR="0" lvl="0" indent="0" algn="l" rtl="0">
              <a:lnSpc>
                <a:spcPct val="13997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99"/>
              <a:buFont typeface="Arial"/>
              <a:buNone/>
            </a:pPr>
            <a:r>
              <a:rPr lang="en-US" sz="2000" b="1" i="0" u="none" strike="noStrike" cap="none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2000" b="1" i="0" u="none" strike="noStrike" cap="none">
              <a:solidFill>
                <a:srgbClr val="40352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30" name="Google Shape;1030;p46"/>
          <p:cNvCxnSpPr/>
          <p:nvPr/>
        </p:nvCxnSpPr>
        <p:spPr>
          <a:xfrm>
            <a:off x="2437675" y="6627727"/>
            <a:ext cx="12941100" cy="11400"/>
          </a:xfrm>
          <a:prstGeom prst="straightConnector1">
            <a:avLst/>
          </a:prstGeom>
          <a:noFill/>
          <a:ln w="19050" cap="flat" cmpd="sng">
            <a:solidFill>
              <a:srgbClr val="86867D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31" name="Google Shape;1031;p46"/>
          <p:cNvSpPr txBox="1"/>
          <p:nvPr/>
        </p:nvSpPr>
        <p:spPr>
          <a:xfrm>
            <a:off x="1216800" y="817200"/>
            <a:ext cx="16003500" cy="18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-US" sz="6000" b="1" i="0" u="none" strike="noStrike" cap="none" dirty="0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SSE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i="0" u="none" strike="noStrike" cap="none" dirty="0">
                <a:solidFill>
                  <a:srgbClr val="40352D"/>
                </a:solidFill>
                <a:latin typeface="Calibri"/>
                <a:ea typeface="Calibri"/>
                <a:cs typeface="Calibri"/>
                <a:sym typeface="Calibri"/>
              </a:rPr>
              <a:t>Server-Sent-</a:t>
            </a:r>
            <a:r>
              <a:rPr lang="en-US" sz="3600" b="0" i="0" u="none" strike="noStrike" cap="none" dirty="0" err="1">
                <a:solidFill>
                  <a:srgbClr val="40352D"/>
                </a:solidFill>
                <a:latin typeface="Calibri"/>
                <a:ea typeface="Calibri"/>
                <a:cs typeface="Calibri"/>
                <a:sym typeface="Calibri"/>
              </a:rPr>
              <a:t>Event의</a:t>
            </a:r>
            <a:r>
              <a:rPr lang="en-US" sz="3600" b="0" i="0" u="none" strike="noStrike" cap="none" dirty="0">
                <a:solidFill>
                  <a:srgbClr val="40352D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600" b="0" i="0" u="none" strike="noStrike" cap="none" dirty="0" err="1">
                <a:solidFill>
                  <a:srgbClr val="40352D"/>
                </a:solidFill>
                <a:latin typeface="Calibri"/>
                <a:ea typeface="Calibri"/>
                <a:cs typeface="Calibri"/>
                <a:sym typeface="Calibri"/>
              </a:rPr>
              <a:t>약자</a:t>
            </a:r>
            <a:r>
              <a:rPr lang="en-US" sz="3600" b="0" i="0" u="none" strike="noStrike" cap="none" dirty="0">
                <a:solidFill>
                  <a:srgbClr val="40352D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3600" b="0" i="0" u="none" strike="noStrike" cap="none" dirty="0" err="1">
                <a:solidFill>
                  <a:srgbClr val="40352D"/>
                </a:solidFill>
                <a:latin typeface="Calibri"/>
                <a:ea typeface="Calibri"/>
                <a:cs typeface="Calibri"/>
                <a:sym typeface="Calibri"/>
              </a:rPr>
              <a:t>서버</a:t>
            </a:r>
            <a:r>
              <a:rPr lang="en-US" sz="3600" b="1" i="0" u="none" strike="noStrike" cap="none" dirty="0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 →</a:t>
            </a:r>
            <a:r>
              <a:rPr lang="en-US" sz="3600" b="0" i="0" u="none" strike="noStrike" cap="none" dirty="0">
                <a:solidFill>
                  <a:srgbClr val="40352D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600" b="0" i="0" u="none" strike="noStrike" cap="none" dirty="0" err="1">
                <a:solidFill>
                  <a:srgbClr val="40352D"/>
                </a:solidFill>
                <a:latin typeface="Calibri"/>
                <a:ea typeface="Calibri"/>
                <a:cs typeface="Calibri"/>
                <a:sym typeface="Calibri"/>
              </a:rPr>
              <a:t>클라이언트로</a:t>
            </a:r>
            <a:r>
              <a:rPr lang="en-US" sz="3600" b="0" i="0" u="none" strike="noStrike" cap="none" dirty="0">
                <a:solidFill>
                  <a:srgbClr val="40352D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600" b="0" i="0" u="none" strike="noStrike" cap="none" dirty="0" err="1">
                <a:solidFill>
                  <a:srgbClr val="40352D"/>
                </a:solidFill>
                <a:latin typeface="Calibri"/>
                <a:ea typeface="Calibri"/>
                <a:cs typeface="Calibri"/>
                <a:sym typeface="Calibri"/>
              </a:rPr>
              <a:t>실시간</a:t>
            </a:r>
            <a:r>
              <a:rPr lang="en-US" sz="3600" b="0" i="0" u="none" strike="noStrike" cap="none" dirty="0">
                <a:solidFill>
                  <a:srgbClr val="40352D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600" b="0" i="0" u="none" strike="noStrike" cap="none" dirty="0" err="1">
                <a:solidFill>
                  <a:srgbClr val="40352D"/>
                </a:solidFill>
                <a:latin typeface="Calibri"/>
                <a:ea typeface="Calibri"/>
                <a:cs typeface="Calibri"/>
                <a:sym typeface="Calibri"/>
              </a:rPr>
              <a:t>이벤트를</a:t>
            </a:r>
            <a:r>
              <a:rPr lang="en-US" sz="3600" b="0" i="0" u="none" strike="noStrike" cap="none" dirty="0">
                <a:solidFill>
                  <a:srgbClr val="40352D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600" b="0" i="0" u="none" strike="noStrike" cap="none" dirty="0" err="1">
                <a:solidFill>
                  <a:srgbClr val="40352D"/>
                </a:solidFill>
                <a:latin typeface="Calibri"/>
                <a:ea typeface="Calibri"/>
                <a:cs typeface="Calibri"/>
                <a:sym typeface="Calibri"/>
              </a:rPr>
              <a:t>전달하는</a:t>
            </a:r>
            <a:r>
              <a:rPr lang="en-US" sz="3600" b="0" i="0" u="none" strike="noStrike" cap="none" dirty="0">
                <a:solidFill>
                  <a:srgbClr val="40352D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600" b="0" i="0" u="none" strike="noStrike" cap="none" dirty="0" err="1">
                <a:solidFill>
                  <a:srgbClr val="40352D"/>
                </a:solidFill>
                <a:latin typeface="Calibri"/>
                <a:ea typeface="Calibri"/>
                <a:cs typeface="Calibri"/>
                <a:sym typeface="Calibri"/>
              </a:rPr>
              <a:t>기술</a:t>
            </a:r>
            <a:endParaRPr sz="6000" b="1" i="0" u="none" strike="noStrike" cap="none" dirty="0">
              <a:solidFill>
                <a:srgbClr val="40352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32" name="Google Shape;1032;p46"/>
          <p:cNvGrpSpPr/>
          <p:nvPr/>
        </p:nvGrpSpPr>
        <p:grpSpPr>
          <a:xfrm>
            <a:off x="2452883" y="6912049"/>
            <a:ext cx="1812962" cy="1012882"/>
            <a:chOff x="0" y="-47625"/>
            <a:chExt cx="742500" cy="795728"/>
          </a:xfrm>
        </p:grpSpPr>
        <p:sp>
          <p:nvSpPr>
            <p:cNvPr id="1033" name="Google Shape;1033;p46"/>
            <p:cNvSpPr/>
            <p:nvPr/>
          </p:nvSpPr>
          <p:spPr>
            <a:xfrm>
              <a:off x="0" y="0"/>
              <a:ext cx="742409" cy="748103"/>
            </a:xfrm>
            <a:custGeom>
              <a:avLst/>
              <a:gdLst/>
              <a:ahLst/>
              <a:cxnLst/>
              <a:rect l="l" t="t" r="r" b="b"/>
              <a:pathLst>
                <a:path w="742409" h="748103" extrusionOk="0">
                  <a:moveTo>
                    <a:pt x="0" y="0"/>
                  </a:moveTo>
                  <a:lnTo>
                    <a:pt x="742409" y="0"/>
                  </a:lnTo>
                  <a:lnTo>
                    <a:pt x="742409" y="748103"/>
                  </a:lnTo>
                  <a:lnTo>
                    <a:pt x="0" y="748103"/>
                  </a:lnTo>
                  <a:close/>
                </a:path>
              </a:pathLst>
            </a:custGeom>
            <a:solidFill>
              <a:srgbClr val="E8EBE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4" name="Google Shape;1034;p46"/>
            <p:cNvSpPr txBox="1"/>
            <p:nvPr/>
          </p:nvSpPr>
          <p:spPr>
            <a:xfrm>
              <a:off x="0" y="-47625"/>
              <a:ext cx="742500" cy="79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2600" tIns="42600" rIns="42600" bIns="42600" anchor="ctr" anchorCtr="0">
              <a:noAutofit/>
            </a:bodyPr>
            <a:lstStyle/>
            <a:p>
              <a:pPr marL="0" lvl="0" indent="0" algn="ctr" rtl="0">
                <a:lnSpc>
                  <a:spcPct val="194444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rPr lang="en-US" sz="1800" dirty="0" err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일방통행</a:t>
              </a:r>
              <a:endParaRPr sz="1800" dirty="0">
                <a:solidFill>
                  <a:srgbClr val="5A5450"/>
                </a:solidFill>
              </a:endParaRPr>
            </a:p>
          </p:txBody>
        </p:sp>
      </p:grpSp>
      <p:sp>
        <p:nvSpPr>
          <p:cNvPr id="1035" name="Google Shape;1035;p46"/>
          <p:cNvSpPr txBox="1"/>
          <p:nvPr/>
        </p:nvSpPr>
        <p:spPr>
          <a:xfrm>
            <a:off x="4692753" y="7224677"/>
            <a:ext cx="11828100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7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 dirty="0" err="1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SSE는</a:t>
            </a:r>
            <a:r>
              <a:rPr lang="en-US" sz="2000" b="1" i="0" u="none" strike="noStrike" cap="none" dirty="0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altLang="en-US" sz="2000" b="1" i="0" u="none" strike="noStrike" cap="none" dirty="0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서버 </a:t>
            </a:r>
            <a:r>
              <a:rPr lang="ko-KR" altLang="en-US" sz="2000" b="1" dirty="0">
                <a:solidFill>
                  <a:srgbClr val="40352D"/>
                </a:solidFill>
              </a:rPr>
              <a:t>→ 클라이언트 단방향 통신만 가능</a:t>
            </a:r>
            <a:endParaRPr sz="2000" b="1" i="0" u="none" strike="noStrike" cap="none" dirty="0">
              <a:solidFill>
                <a:srgbClr val="40352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36" name="Google Shape;1036;p46"/>
          <p:cNvCxnSpPr/>
          <p:nvPr/>
        </p:nvCxnSpPr>
        <p:spPr>
          <a:xfrm>
            <a:off x="2445279" y="7919978"/>
            <a:ext cx="12875400" cy="4800"/>
          </a:xfrm>
          <a:prstGeom prst="straightConnector1">
            <a:avLst/>
          </a:prstGeom>
          <a:noFill/>
          <a:ln w="19050" cap="flat" cmpd="sng">
            <a:solidFill>
              <a:srgbClr val="86867D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037" name="Google Shape;1037;p46"/>
          <p:cNvGrpSpPr/>
          <p:nvPr/>
        </p:nvGrpSpPr>
        <p:grpSpPr>
          <a:xfrm>
            <a:off x="2452883" y="8062164"/>
            <a:ext cx="1812962" cy="1012882"/>
            <a:chOff x="0" y="-47625"/>
            <a:chExt cx="742500" cy="795728"/>
          </a:xfrm>
        </p:grpSpPr>
        <p:sp>
          <p:nvSpPr>
            <p:cNvPr id="1038" name="Google Shape;1038;p46"/>
            <p:cNvSpPr/>
            <p:nvPr/>
          </p:nvSpPr>
          <p:spPr>
            <a:xfrm>
              <a:off x="0" y="0"/>
              <a:ext cx="742409" cy="748103"/>
            </a:xfrm>
            <a:custGeom>
              <a:avLst/>
              <a:gdLst/>
              <a:ahLst/>
              <a:cxnLst/>
              <a:rect l="l" t="t" r="r" b="b"/>
              <a:pathLst>
                <a:path w="742409" h="748103" extrusionOk="0">
                  <a:moveTo>
                    <a:pt x="0" y="0"/>
                  </a:moveTo>
                  <a:lnTo>
                    <a:pt x="742409" y="0"/>
                  </a:lnTo>
                  <a:lnTo>
                    <a:pt x="742409" y="748103"/>
                  </a:lnTo>
                  <a:lnTo>
                    <a:pt x="0" y="748103"/>
                  </a:lnTo>
                  <a:close/>
                </a:path>
              </a:pathLst>
            </a:custGeom>
            <a:solidFill>
              <a:srgbClr val="E8EBE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9" name="Google Shape;1039;p46"/>
            <p:cNvSpPr txBox="1"/>
            <p:nvPr/>
          </p:nvSpPr>
          <p:spPr>
            <a:xfrm>
              <a:off x="0" y="-47625"/>
              <a:ext cx="742500" cy="79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2600" tIns="42600" rIns="42600" bIns="42600" anchor="ctr" anchorCtr="0">
              <a:noAutofit/>
            </a:bodyPr>
            <a:lstStyle/>
            <a:p>
              <a:pPr marL="0" marR="0" lvl="0" indent="0" algn="ctr" rtl="0">
                <a:lnSpc>
                  <a:spcPct val="19444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제한적인 전송</a:t>
              </a: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40" name="Google Shape;1040;p46"/>
          <p:cNvSpPr txBox="1"/>
          <p:nvPr/>
        </p:nvSpPr>
        <p:spPr>
          <a:xfrm>
            <a:off x="4654652" y="8386380"/>
            <a:ext cx="11297655" cy="305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508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 dirty="0" err="1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SSE는</a:t>
            </a:r>
            <a:r>
              <a:rPr lang="en-US" sz="2000" b="1" i="0" u="none" strike="noStrike" cap="none" dirty="0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b="1" i="0" u="none" strike="noStrike" cap="none" dirty="0" err="1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텍스트</a:t>
            </a:r>
            <a:r>
              <a:rPr lang="en-US" sz="2000" b="1" i="0" u="none" strike="noStrike" cap="none" dirty="0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b="1" i="0" u="none" strike="noStrike" cap="none" dirty="0" err="1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기반</a:t>
            </a:r>
            <a:r>
              <a:rPr lang="en-US" sz="2000" b="1" i="0" u="none" strike="noStrike" cap="none" dirty="0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b="1" i="0" u="none" strike="noStrike" cap="none" dirty="0" err="1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데이터</a:t>
            </a:r>
            <a:r>
              <a:rPr lang="en-US" sz="2000" b="1" i="0" u="none" strike="noStrike" cap="none" dirty="0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(JSON, String) </a:t>
            </a:r>
            <a:r>
              <a:rPr lang="en-US" sz="2000" b="1" i="0" u="none" strike="noStrike" cap="none" dirty="0" err="1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전송이</a:t>
            </a:r>
            <a:r>
              <a:rPr lang="en-US" sz="2000" b="1" i="0" u="none" strike="noStrike" cap="none" dirty="0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b="1" i="0" u="none" strike="noStrike" cap="none" dirty="0" err="1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주류</a:t>
            </a:r>
            <a:r>
              <a:rPr lang="en-US" sz="2000" b="1" i="0" u="none" strike="noStrike" cap="none" dirty="0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2000" b="1" i="0" u="none" strike="noStrike" cap="none" dirty="0" err="1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바이너리</a:t>
            </a:r>
            <a:r>
              <a:rPr lang="en-US" sz="2000" b="1" i="0" u="none" strike="noStrike" cap="none" dirty="0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b="1" i="0" u="none" strike="noStrike" cap="none" dirty="0" err="1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데이터의</a:t>
            </a:r>
            <a:r>
              <a:rPr lang="en-US" sz="2000" b="1" i="0" u="none" strike="noStrike" cap="none" dirty="0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b="1" i="0" u="none" strike="noStrike" cap="none" dirty="0" err="1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실시간</a:t>
            </a:r>
            <a:r>
              <a:rPr lang="en-US" sz="2000" b="1" i="0" u="none" strike="noStrike" cap="none" dirty="0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b="1" i="0" u="none" strike="noStrike" cap="none" dirty="0" err="1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전송에는</a:t>
            </a:r>
            <a:r>
              <a:rPr lang="en-US" sz="2000" b="1" i="0" u="none" strike="noStrike" cap="none" dirty="0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b="1" i="0" u="none" strike="noStrike" cap="none" dirty="0" err="1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부적합</a:t>
            </a:r>
            <a:endParaRPr sz="2000" b="1" i="0" u="none" strike="noStrike" cap="none" dirty="0">
              <a:solidFill>
                <a:srgbClr val="40352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41" name="Google Shape;1041;p46"/>
          <p:cNvCxnSpPr/>
          <p:nvPr/>
        </p:nvCxnSpPr>
        <p:spPr>
          <a:xfrm>
            <a:off x="2445279" y="9070093"/>
            <a:ext cx="12951600" cy="0"/>
          </a:xfrm>
          <a:prstGeom prst="straightConnector1">
            <a:avLst/>
          </a:prstGeom>
          <a:noFill/>
          <a:ln w="19050" cap="flat" cmpd="sng">
            <a:solidFill>
              <a:srgbClr val="8686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" name="Google Shape;1030;p46">
            <a:extLst>
              <a:ext uri="{FF2B5EF4-FFF2-40B4-BE49-F238E27FC236}">
                <a16:creationId xmlns:a16="http://schemas.microsoft.com/office/drawing/2014/main" id="{7FBE1CF7-0B12-1F84-B6F9-0F23702B6987}"/>
              </a:ext>
            </a:extLst>
          </p:cNvPr>
          <p:cNvCxnSpPr>
            <a:cxnSpLocks/>
          </p:cNvCxnSpPr>
          <p:nvPr/>
        </p:nvCxnSpPr>
        <p:spPr>
          <a:xfrm>
            <a:off x="1651585" y="6803451"/>
            <a:ext cx="14775491" cy="0"/>
          </a:xfrm>
          <a:prstGeom prst="straightConnector1">
            <a:avLst/>
          </a:prstGeom>
          <a:noFill/>
          <a:ln w="38100" cap="flat" cmpd="sng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0D9C6"/>
        </a:solidFill>
        <a:effectLst/>
      </p:bgPr>
    </p:bg>
    <p:spTree>
      <p:nvGrpSpPr>
        <p:cNvPr id="1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6" name="Google Shape;1046;p47"/>
          <p:cNvGrpSpPr/>
          <p:nvPr/>
        </p:nvGrpSpPr>
        <p:grpSpPr>
          <a:xfrm>
            <a:off x="562434" y="365097"/>
            <a:ext cx="17163394" cy="9373345"/>
            <a:chOff x="0" y="-241102"/>
            <a:chExt cx="22884525" cy="12497794"/>
          </a:xfrm>
        </p:grpSpPr>
        <p:grpSp>
          <p:nvGrpSpPr>
            <p:cNvPr id="1047" name="Google Shape;1047;p47"/>
            <p:cNvGrpSpPr/>
            <p:nvPr/>
          </p:nvGrpSpPr>
          <p:grpSpPr>
            <a:xfrm>
              <a:off x="0" y="-241102"/>
              <a:ext cx="22884525" cy="12497794"/>
              <a:chOff x="0" y="-47625"/>
              <a:chExt cx="4520400" cy="2468700"/>
            </a:xfrm>
          </p:grpSpPr>
          <p:sp>
            <p:nvSpPr>
              <p:cNvPr id="1048" name="Google Shape;1048;p47"/>
              <p:cNvSpPr/>
              <p:nvPr/>
            </p:nvSpPr>
            <p:spPr>
              <a:xfrm>
                <a:off x="0" y="0"/>
                <a:ext cx="4520331" cy="2421020"/>
              </a:xfrm>
              <a:custGeom>
                <a:avLst/>
                <a:gdLst/>
                <a:ahLst/>
                <a:cxnLst/>
                <a:rect l="l" t="t" r="r" b="b"/>
                <a:pathLst>
                  <a:path w="4520331" h="2421020" extrusionOk="0">
                    <a:moveTo>
                      <a:pt x="0" y="0"/>
                    </a:moveTo>
                    <a:lnTo>
                      <a:pt x="4520331" y="0"/>
                    </a:lnTo>
                    <a:lnTo>
                      <a:pt x="4520331" y="2421020"/>
                    </a:lnTo>
                    <a:lnTo>
                      <a:pt x="0" y="242102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9" name="Google Shape;1049;p47"/>
              <p:cNvSpPr txBox="1"/>
              <p:nvPr/>
            </p:nvSpPr>
            <p:spPr>
              <a:xfrm>
                <a:off x="0" y="-47625"/>
                <a:ext cx="4520400" cy="246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94444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50" name="Google Shape;1050;p47"/>
            <p:cNvGrpSpPr/>
            <p:nvPr/>
          </p:nvGrpSpPr>
          <p:grpSpPr>
            <a:xfrm>
              <a:off x="191091" y="-53915"/>
              <a:ext cx="22501992" cy="12127219"/>
              <a:chOff x="0" y="-47625"/>
              <a:chExt cx="4444838" cy="2395500"/>
            </a:xfrm>
          </p:grpSpPr>
          <p:sp>
            <p:nvSpPr>
              <p:cNvPr id="1051" name="Google Shape;1051;p47"/>
              <p:cNvSpPr/>
              <p:nvPr/>
            </p:nvSpPr>
            <p:spPr>
              <a:xfrm>
                <a:off x="0" y="0"/>
                <a:ext cx="4444838" cy="2347819"/>
              </a:xfrm>
              <a:custGeom>
                <a:avLst/>
                <a:gdLst/>
                <a:ahLst/>
                <a:cxnLst/>
                <a:rect l="l" t="t" r="r" b="b"/>
                <a:pathLst>
                  <a:path w="4444838" h="2347819" extrusionOk="0">
                    <a:moveTo>
                      <a:pt x="0" y="0"/>
                    </a:moveTo>
                    <a:lnTo>
                      <a:pt x="4444838" y="0"/>
                    </a:lnTo>
                    <a:lnTo>
                      <a:pt x="4444838" y="2347819"/>
                    </a:lnTo>
                    <a:lnTo>
                      <a:pt x="0" y="2347819"/>
                    </a:lnTo>
                    <a:close/>
                  </a:path>
                </a:pathLst>
              </a:custGeom>
              <a:solidFill>
                <a:srgbClr val="FFFFFF"/>
              </a:solidFill>
              <a:ln w="209550" cap="sq" cmpd="sng">
                <a:solidFill>
                  <a:srgbClr val="C0C5B6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2" name="Google Shape;1052;p47"/>
              <p:cNvSpPr txBox="1"/>
              <p:nvPr/>
            </p:nvSpPr>
            <p:spPr>
              <a:xfrm>
                <a:off x="0" y="-47625"/>
                <a:ext cx="4444800" cy="2395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94444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1053" name="Google Shape;1053;p47"/>
            <p:cNvCxnSpPr/>
            <p:nvPr/>
          </p:nvCxnSpPr>
          <p:spPr>
            <a:xfrm>
              <a:off x="206023" y="207734"/>
              <a:ext cx="263400" cy="255900"/>
            </a:xfrm>
            <a:prstGeom prst="straightConnector1">
              <a:avLst/>
            </a:prstGeom>
            <a:noFill/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4" name="Google Shape;1054;p47"/>
            <p:cNvCxnSpPr/>
            <p:nvPr/>
          </p:nvCxnSpPr>
          <p:spPr>
            <a:xfrm>
              <a:off x="22384680" y="11791461"/>
              <a:ext cx="301200" cy="274800"/>
            </a:xfrm>
            <a:prstGeom prst="straightConnector1">
              <a:avLst/>
            </a:prstGeom>
            <a:noFill/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5" name="Google Shape;1055;p47"/>
            <p:cNvCxnSpPr/>
            <p:nvPr/>
          </p:nvCxnSpPr>
          <p:spPr>
            <a:xfrm rot="10800000" flipH="1">
              <a:off x="206629" y="11811773"/>
              <a:ext cx="246000" cy="235800"/>
            </a:xfrm>
            <a:prstGeom prst="straightConnector1">
              <a:avLst/>
            </a:prstGeom>
            <a:noFill/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6" name="Google Shape;1056;p47"/>
            <p:cNvCxnSpPr/>
            <p:nvPr/>
          </p:nvCxnSpPr>
          <p:spPr>
            <a:xfrm rot="10800000" flipH="1">
              <a:off x="22402264" y="226172"/>
              <a:ext cx="246000" cy="235800"/>
            </a:xfrm>
            <a:prstGeom prst="straightConnector1">
              <a:avLst/>
            </a:prstGeom>
            <a:noFill/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057" name="Google Shape;1057;p47"/>
          <p:cNvSpPr txBox="1"/>
          <p:nvPr/>
        </p:nvSpPr>
        <p:spPr>
          <a:xfrm>
            <a:off x="1216800" y="817200"/>
            <a:ext cx="5469450" cy="1292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-US" sz="6000" b="1" i="0" u="none" strike="noStrike" cap="none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SSE 채택 이유  </a:t>
            </a:r>
            <a:endParaRPr sz="6000" b="1" i="0" u="none" strike="noStrike" cap="none">
              <a:solidFill>
                <a:srgbClr val="40352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58" name="Google Shape;1058;p47"/>
          <p:cNvGrpSpPr/>
          <p:nvPr/>
        </p:nvGrpSpPr>
        <p:grpSpPr>
          <a:xfrm>
            <a:off x="2427171" y="2415564"/>
            <a:ext cx="1812962" cy="1942929"/>
            <a:chOff x="0" y="-47625"/>
            <a:chExt cx="742500" cy="795728"/>
          </a:xfrm>
        </p:grpSpPr>
        <p:sp>
          <p:nvSpPr>
            <p:cNvPr id="1059" name="Google Shape;1059;p47"/>
            <p:cNvSpPr/>
            <p:nvPr/>
          </p:nvSpPr>
          <p:spPr>
            <a:xfrm>
              <a:off x="0" y="0"/>
              <a:ext cx="742409" cy="748103"/>
            </a:xfrm>
            <a:custGeom>
              <a:avLst/>
              <a:gdLst/>
              <a:ahLst/>
              <a:cxnLst/>
              <a:rect l="l" t="t" r="r" b="b"/>
              <a:pathLst>
                <a:path w="742409" h="748103" extrusionOk="0">
                  <a:moveTo>
                    <a:pt x="0" y="0"/>
                  </a:moveTo>
                  <a:lnTo>
                    <a:pt x="742409" y="0"/>
                  </a:lnTo>
                  <a:lnTo>
                    <a:pt x="742409" y="748103"/>
                  </a:lnTo>
                  <a:lnTo>
                    <a:pt x="0" y="748103"/>
                  </a:lnTo>
                  <a:close/>
                </a:path>
              </a:pathLst>
            </a:custGeom>
            <a:solidFill>
              <a:srgbClr val="E8EBE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0" name="Google Shape;1060;p47"/>
            <p:cNvSpPr txBox="1"/>
            <p:nvPr/>
          </p:nvSpPr>
          <p:spPr>
            <a:xfrm>
              <a:off x="0" y="-47625"/>
              <a:ext cx="742500" cy="79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2600" tIns="42600" rIns="42600" bIns="42600" anchor="ctr" anchorCtr="0">
              <a:noAutofit/>
            </a:bodyPr>
            <a:lstStyle/>
            <a:p>
              <a:pPr marL="0" lvl="0" indent="0" algn="ctr" rtl="0">
                <a:lnSpc>
                  <a:spcPct val="194444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고성능 불필요</a:t>
              </a:r>
              <a:endParaRPr sz="1800">
                <a:solidFill>
                  <a:srgbClr val="5A5450"/>
                </a:solidFill>
              </a:endParaRPr>
            </a:p>
          </p:txBody>
        </p:sp>
      </p:grpSp>
      <p:sp>
        <p:nvSpPr>
          <p:cNvPr id="1061" name="Google Shape;1061;p47"/>
          <p:cNvSpPr txBox="1"/>
          <p:nvPr/>
        </p:nvSpPr>
        <p:spPr>
          <a:xfrm>
            <a:off x="4674641" y="2889187"/>
            <a:ext cx="11828100" cy="16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7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현재 프로젝트에 필요한 것은 결재 문서에 대한 알람기능, 이는 서버에서 클라이언트로 단방향 전송만으로 충분 </a:t>
            </a:r>
            <a:endParaRPr/>
          </a:p>
          <a:p>
            <a:pPr marL="0" marR="0" lvl="0" indent="0" algn="l" rtl="0">
              <a:lnSpc>
                <a:spcPct val="13997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99"/>
              <a:buFont typeface="Arial"/>
              <a:buNone/>
            </a:pPr>
            <a:endParaRPr sz="2799" b="1" i="0" u="none" strike="noStrike" cap="none">
              <a:solidFill>
                <a:srgbClr val="40352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62" name="Google Shape;1062;p47"/>
          <p:cNvCxnSpPr/>
          <p:nvPr/>
        </p:nvCxnSpPr>
        <p:spPr>
          <a:xfrm>
            <a:off x="2419567" y="4348974"/>
            <a:ext cx="12875400" cy="9300"/>
          </a:xfrm>
          <a:prstGeom prst="straightConnector1">
            <a:avLst/>
          </a:prstGeom>
          <a:noFill/>
          <a:ln w="19050" cap="flat" cmpd="sng">
            <a:solidFill>
              <a:srgbClr val="86867D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063" name="Google Shape;1063;p47"/>
          <p:cNvGrpSpPr/>
          <p:nvPr/>
        </p:nvGrpSpPr>
        <p:grpSpPr>
          <a:xfrm>
            <a:off x="2427171" y="4621713"/>
            <a:ext cx="1812962" cy="1942929"/>
            <a:chOff x="0" y="-47625"/>
            <a:chExt cx="742500" cy="795728"/>
          </a:xfrm>
        </p:grpSpPr>
        <p:sp>
          <p:nvSpPr>
            <p:cNvPr id="1064" name="Google Shape;1064;p47"/>
            <p:cNvSpPr/>
            <p:nvPr/>
          </p:nvSpPr>
          <p:spPr>
            <a:xfrm>
              <a:off x="0" y="0"/>
              <a:ext cx="742409" cy="748103"/>
            </a:xfrm>
            <a:custGeom>
              <a:avLst/>
              <a:gdLst/>
              <a:ahLst/>
              <a:cxnLst/>
              <a:rect l="l" t="t" r="r" b="b"/>
              <a:pathLst>
                <a:path w="742409" h="748103" extrusionOk="0">
                  <a:moveTo>
                    <a:pt x="0" y="0"/>
                  </a:moveTo>
                  <a:lnTo>
                    <a:pt x="742409" y="0"/>
                  </a:lnTo>
                  <a:lnTo>
                    <a:pt x="742409" y="748103"/>
                  </a:lnTo>
                  <a:lnTo>
                    <a:pt x="0" y="748103"/>
                  </a:lnTo>
                  <a:close/>
                </a:path>
              </a:pathLst>
            </a:custGeom>
            <a:solidFill>
              <a:srgbClr val="E8EBE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5" name="Google Shape;1065;p47"/>
            <p:cNvSpPr txBox="1"/>
            <p:nvPr/>
          </p:nvSpPr>
          <p:spPr>
            <a:xfrm>
              <a:off x="0" y="-47625"/>
              <a:ext cx="742500" cy="79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2600" tIns="42600" rIns="42600" bIns="42600" anchor="ctr" anchorCtr="0">
              <a:noAutofit/>
            </a:bodyPr>
            <a:lstStyle/>
            <a:p>
              <a:pPr marL="0" marR="0" lvl="0" indent="0" algn="ctr" rtl="0">
                <a:lnSpc>
                  <a:spcPct val="19444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제한된 시간</a:t>
              </a: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66" name="Google Shape;1066;p47"/>
          <p:cNvSpPr txBox="1"/>
          <p:nvPr/>
        </p:nvSpPr>
        <p:spPr>
          <a:xfrm>
            <a:off x="4674641" y="5377577"/>
            <a:ext cx="111678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508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프로젝트에서 가장 중요한 것은 완성, 메인 기능이 아닌 알람에 너무 많은 시간을 투자할 수 없었으며, 이에 따라 익숙한 기술이란 것이 강점</a:t>
            </a:r>
            <a:endParaRPr/>
          </a:p>
        </p:txBody>
      </p:sp>
      <p:cxnSp>
        <p:nvCxnSpPr>
          <p:cNvPr id="1067" name="Google Shape;1067;p47"/>
          <p:cNvCxnSpPr/>
          <p:nvPr/>
        </p:nvCxnSpPr>
        <p:spPr>
          <a:xfrm>
            <a:off x="2419567" y="6555123"/>
            <a:ext cx="12951600" cy="0"/>
          </a:xfrm>
          <a:prstGeom prst="straightConnector1">
            <a:avLst/>
          </a:prstGeom>
          <a:noFill/>
          <a:ln w="19050" cap="flat" cmpd="sng">
            <a:solidFill>
              <a:srgbClr val="86867D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068" name="Google Shape;1068;p47"/>
          <p:cNvGrpSpPr/>
          <p:nvPr/>
        </p:nvGrpSpPr>
        <p:grpSpPr>
          <a:xfrm>
            <a:off x="2427171" y="6707451"/>
            <a:ext cx="1812962" cy="1942929"/>
            <a:chOff x="0" y="-47625"/>
            <a:chExt cx="742500" cy="795728"/>
          </a:xfrm>
        </p:grpSpPr>
        <p:sp>
          <p:nvSpPr>
            <p:cNvPr id="1069" name="Google Shape;1069;p47"/>
            <p:cNvSpPr/>
            <p:nvPr/>
          </p:nvSpPr>
          <p:spPr>
            <a:xfrm>
              <a:off x="0" y="0"/>
              <a:ext cx="742409" cy="748103"/>
            </a:xfrm>
            <a:custGeom>
              <a:avLst/>
              <a:gdLst/>
              <a:ahLst/>
              <a:cxnLst/>
              <a:rect l="l" t="t" r="r" b="b"/>
              <a:pathLst>
                <a:path w="742409" h="748103" extrusionOk="0">
                  <a:moveTo>
                    <a:pt x="0" y="0"/>
                  </a:moveTo>
                  <a:lnTo>
                    <a:pt x="742409" y="0"/>
                  </a:lnTo>
                  <a:lnTo>
                    <a:pt x="742409" y="748103"/>
                  </a:lnTo>
                  <a:lnTo>
                    <a:pt x="0" y="748103"/>
                  </a:lnTo>
                  <a:close/>
                </a:path>
              </a:pathLst>
            </a:custGeom>
            <a:solidFill>
              <a:srgbClr val="E8EBE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0" name="Google Shape;1070;p47"/>
            <p:cNvSpPr txBox="1"/>
            <p:nvPr/>
          </p:nvSpPr>
          <p:spPr>
            <a:xfrm>
              <a:off x="0" y="-47625"/>
              <a:ext cx="742500" cy="79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2600" tIns="42600" rIns="42600" bIns="42600" anchor="ctr" anchorCtr="0">
              <a:noAutofit/>
            </a:bodyPr>
            <a:lstStyle/>
            <a:p>
              <a:pPr marL="0" marR="0" lvl="0" indent="0" algn="ctr" rtl="0">
                <a:lnSpc>
                  <a:spcPct val="19444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단순한 데이터</a:t>
              </a: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71" name="Google Shape;1071;p47"/>
          <p:cNvSpPr txBox="1"/>
          <p:nvPr/>
        </p:nvSpPr>
        <p:spPr>
          <a:xfrm>
            <a:off x="4674641" y="7423245"/>
            <a:ext cx="110916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508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실시간으로 전송할 데이터는 단순한 숫자 정보, SSE의 단점인 전송 데이터의 제약은 해당 프로젝트에선 문제가 없음</a:t>
            </a:r>
            <a:r>
              <a:rPr lang="en-US" sz="2799" b="1" i="0" u="none" strike="noStrike" cap="none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2799" b="1" i="0" u="none" strike="noStrike" cap="none">
              <a:solidFill>
                <a:srgbClr val="40352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72" name="Google Shape;1072;p47"/>
          <p:cNvCxnSpPr/>
          <p:nvPr/>
        </p:nvCxnSpPr>
        <p:spPr>
          <a:xfrm>
            <a:off x="2419567" y="8641511"/>
            <a:ext cx="13013700" cy="25800"/>
          </a:xfrm>
          <a:prstGeom prst="straightConnector1">
            <a:avLst/>
          </a:prstGeom>
          <a:noFill/>
          <a:ln w="19050" cap="flat" cmpd="sng">
            <a:solidFill>
              <a:srgbClr val="86867D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0D9C6"/>
        </a:solidFill>
        <a:effectLst/>
      </p:bgPr>
    </p:bg>
    <p:spTree>
      <p:nvGrpSpPr>
        <p:cNvPr id="1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7" name="Google Shape;1077;p48"/>
          <p:cNvGrpSpPr/>
          <p:nvPr/>
        </p:nvGrpSpPr>
        <p:grpSpPr>
          <a:xfrm>
            <a:off x="562434" y="365097"/>
            <a:ext cx="17163394" cy="9373345"/>
            <a:chOff x="0" y="-241102"/>
            <a:chExt cx="22884525" cy="12497794"/>
          </a:xfrm>
        </p:grpSpPr>
        <p:grpSp>
          <p:nvGrpSpPr>
            <p:cNvPr id="1078" name="Google Shape;1078;p48"/>
            <p:cNvGrpSpPr/>
            <p:nvPr/>
          </p:nvGrpSpPr>
          <p:grpSpPr>
            <a:xfrm>
              <a:off x="0" y="-241102"/>
              <a:ext cx="22884525" cy="12497794"/>
              <a:chOff x="0" y="-47625"/>
              <a:chExt cx="4520400" cy="2468700"/>
            </a:xfrm>
          </p:grpSpPr>
          <p:sp>
            <p:nvSpPr>
              <p:cNvPr id="1079" name="Google Shape;1079;p48"/>
              <p:cNvSpPr/>
              <p:nvPr/>
            </p:nvSpPr>
            <p:spPr>
              <a:xfrm>
                <a:off x="0" y="0"/>
                <a:ext cx="4520331" cy="2421020"/>
              </a:xfrm>
              <a:custGeom>
                <a:avLst/>
                <a:gdLst/>
                <a:ahLst/>
                <a:cxnLst/>
                <a:rect l="l" t="t" r="r" b="b"/>
                <a:pathLst>
                  <a:path w="4520331" h="2421020" extrusionOk="0">
                    <a:moveTo>
                      <a:pt x="0" y="0"/>
                    </a:moveTo>
                    <a:lnTo>
                      <a:pt x="4520331" y="0"/>
                    </a:lnTo>
                    <a:lnTo>
                      <a:pt x="4520331" y="2421020"/>
                    </a:lnTo>
                    <a:lnTo>
                      <a:pt x="0" y="242102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0" name="Google Shape;1080;p48"/>
              <p:cNvSpPr txBox="1"/>
              <p:nvPr/>
            </p:nvSpPr>
            <p:spPr>
              <a:xfrm>
                <a:off x="0" y="-47625"/>
                <a:ext cx="4520400" cy="246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94444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81" name="Google Shape;1081;p48"/>
            <p:cNvGrpSpPr/>
            <p:nvPr/>
          </p:nvGrpSpPr>
          <p:grpSpPr>
            <a:xfrm>
              <a:off x="191091" y="-53915"/>
              <a:ext cx="22501992" cy="12127219"/>
              <a:chOff x="0" y="-47625"/>
              <a:chExt cx="4444838" cy="2395500"/>
            </a:xfrm>
          </p:grpSpPr>
          <p:sp>
            <p:nvSpPr>
              <p:cNvPr id="1082" name="Google Shape;1082;p48"/>
              <p:cNvSpPr/>
              <p:nvPr/>
            </p:nvSpPr>
            <p:spPr>
              <a:xfrm>
                <a:off x="0" y="0"/>
                <a:ext cx="4444838" cy="2347819"/>
              </a:xfrm>
              <a:custGeom>
                <a:avLst/>
                <a:gdLst/>
                <a:ahLst/>
                <a:cxnLst/>
                <a:rect l="l" t="t" r="r" b="b"/>
                <a:pathLst>
                  <a:path w="4444838" h="2347819" extrusionOk="0">
                    <a:moveTo>
                      <a:pt x="0" y="0"/>
                    </a:moveTo>
                    <a:lnTo>
                      <a:pt x="4444838" y="0"/>
                    </a:lnTo>
                    <a:lnTo>
                      <a:pt x="4444838" y="2347819"/>
                    </a:lnTo>
                    <a:lnTo>
                      <a:pt x="0" y="2347819"/>
                    </a:lnTo>
                    <a:close/>
                  </a:path>
                </a:pathLst>
              </a:custGeom>
              <a:solidFill>
                <a:srgbClr val="FFFFFF"/>
              </a:solidFill>
              <a:ln w="209550" cap="sq" cmpd="sng">
                <a:solidFill>
                  <a:srgbClr val="C0C5B6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3" name="Google Shape;1083;p48"/>
              <p:cNvSpPr txBox="1"/>
              <p:nvPr/>
            </p:nvSpPr>
            <p:spPr>
              <a:xfrm>
                <a:off x="0" y="-47625"/>
                <a:ext cx="4444800" cy="2395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94444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1084" name="Google Shape;1084;p48"/>
            <p:cNvCxnSpPr/>
            <p:nvPr/>
          </p:nvCxnSpPr>
          <p:spPr>
            <a:xfrm>
              <a:off x="206023" y="207734"/>
              <a:ext cx="263400" cy="255900"/>
            </a:xfrm>
            <a:prstGeom prst="straightConnector1">
              <a:avLst/>
            </a:prstGeom>
            <a:noFill/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5" name="Google Shape;1085;p48"/>
            <p:cNvCxnSpPr/>
            <p:nvPr/>
          </p:nvCxnSpPr>
          <p:spPr>
            <a:xfrm>
              <a:off x="22384680" y="11791461"/>
              <a:ext cx="301200" cy="274800"/>
            </a:xfrm>
            <a:prstGeom prst="straightConnector1">
              <a:avLst/>
            </a:prstGeom>
            <a:noFill/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6" name="Google Shape;1086;p48"/>
            <p:cNvCxnSpPr/>
            <p:nvPr/>
          </p:nvCxnSpPr>
          <p:spPr>
            <a:xfrm rot="10800000" flipH="1">
              <a:off x="206629" y="11811773"/>
              <a:ext cx="246000" cy="235800"/>
            </a:xfrm>
            <a:prstGeom prst="straightConnector1">
              <a:avLst/>
            </a:prstGeom>
            <a:noFill/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7" name="Google Shape;1087;p48"/>
            <p:cNvCxnSpPr/>
            <p:nvPr/>
          </p:nvCxnSpPr>
          <p:spPr>
            <a:xfrm rot="10800000" flipH="1">
              <a:off x="22402264" y="226172"/>
              <a:ext cx="246000" cy="235800"/>
            </a:xfrm>
            <a:prstGeom prst="straightConnector1">
              <a:avLst/>
            </a:prstGeom>
            <a:noFill/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088" name="Google Shape;1088;p48"/>
          <p:cNvSpPr txBox="1"/>
          <p:nvPr/>
        </p:nvSpPr>
        <p:spPr>
          <a:xfrm>
            <a:off x="1216800" y="817200"/>
            <a:ext cx="10371650" cy="20682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-US" sz="6000" b="1" i="0" u="none" strike="noStrike" cap="none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SSE 채택 이유</a:t>
            </a:r>
            <a:endParaRPr sz="6000" b="1" i="0" u="none" strike="noStrike" cap="none">
              <a:solidFill>
                <a:srgbClr val="40352D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-US" sz="3600" b="1" i="0" u="none" strike="noStrike" cap="none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왜 웹 소켓 방식이 아닌가?  </a:t>
            </a:r>
            <a:endParaRPr sz="3600" b="1" i="0" u="none" strike="noStrike" cap="none">
              <a:solidFill>
                <a:srgbClr val="40352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89" name="Google Shape;1089;p48"/>
          <p:cNvGrpSpPr/>
          <p:nvPr/>
        </p:nvGrpSpPr>
        <p:grpSpPr>
          <a:xfrm>
            <a:off x="2445271" y="3085514"/>
            <a:ext cx="1812962" cy="1942929"/>
            <a:chOff x="0" y="-47625"/>
            <a:chExt cx="742500" cy="795728"/>
          </a:xfrm>
        </p:grpSpPr>
        <p:sp>
          <p:nvSpPr>
            <p:cNvPr id="1090" name="Google Shape;1090;p48"/>
            <p:cNvSpPr/>
            <p:nvPr/>
          </p:nvSpPr>
          <p:spPr>
            <a:xfrm>
              <a:off x="0" y="0"/>
              <a:ext cx="742409" cy="748103"/>
            </a:xfrm>
            <a:custGeom>
              <a:avLst/>
              <a:gdLst/>
              <a:ahLst/>
              <a:cxnLst/>
              <a:rect l="l" t="t" r="r" b="b"/>
              <a:pathLst>
                <a:path w="742409" h="748103" extrusionOk="0">
                  <a:moveTo>
                    <a:pt x="0" y="0"/>
                  </a:moveTo>
                  <a:lnTo>
                    <a:pt x="742409" y="0"/>
                  </a:lnTo>
                  <a:lnTo>
                    <a:pt x="742409" y="748103"/>
                  </a:lnTo>
                  <a:lnTo>
                    <a:pt x="0" y="748103"/>
                  </a:lnTo>
                  <a:close/>
                </a:path>
              </a:pathLst>
            </a:custGeom>
            <a:solidFill>
              <a:srgbClr val="E8EBE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1" name="Google Shape;1091;p48"/>
            <p:cNvSpPr txBox="1"/>
            <p:nvPr/>
          </p:nvSpPr>
          <p:spPr>
            <a:xfrm>
              <a:off x="0" y="-47625"/>
              <a:ext cx="742500" cy="79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2600" tIns="42600" rIns="42600" bIns="42600" anchor="ctr" anchorCtr="0">
              <a:noAutofit/>
            </a:bodyPr>
            <a:lstStyle/>
            <a:p>
              <a:pPr marL="0" lvl="0" indent="0" algn="ctr" rtl="0">
                <a:lnSpc>
                  <a:spcPct val="194444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구현의 복잡성</a:t>
              </a:r>
              <a:endParaRPr sz="1800">
                <a:solidFill>
                  <a:srgbClr val="5A5450"/>
                </a:solidFill>
              </a:endParaRPr>
            </a:p>
          </p:txBody>
        </p:sp>
      </p:grpSp>
      <p:sp>
        <p:nvSpPr>
          <p:cNvPr id="1092" name="Google Shape;1092;p48"/>
          <p:cNvSpPr txBox="1"/>
          <p:nvPr/>
        </p:nvSpPr>
        <p:spPr>
          <a:xfrm>
            <a:off x="4692741" y="3559137"/>
            <a:ext cx="11828100" cy="16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7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서버에선 세션 관리, 연결 해제, 에러 처리 등, 클라이언트에선 재연결 로직이나 실패 처리 등 직접 구현해야 되는 것이 많음.</a:t>
            </a:r>
            <a:endParaRPr/>
          </a:p>
          <a:p>
            <a:pPr marL="0" marR="0" lvl="0" indent="0" algn="l" rtl="0">
              <a:lnSpc>
                <a:spcPct val="13997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99"/>
              <a:buFont typeface="Arial"/>
              <a:buNone/>
            </a:pPr>
            <a:endParaRPr sz="2799" b="1" i="0" u="none" strike="noStrike" cap="none">
              <a:solidFill>
                <a:srgbClr val="40352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93" name="Google Shape;1093;p48"/>
          <p:cNvCxnSpPr/>
          <p:nvPr/>
        </p:nvCxnSpPr>
        <p:spPr>
          <a:xfrm>
            <a:off x="2437667" y="5018924"/>
            <a:ext cx="12875284" cy="9206"/>
          </a:xfrm>
          <a:prstGeom prst="straightConnector1">
            <a:avLst/>
          </a:prstGeom>
          <a:noFill/>
          <a:ln w="19050" cap="flat" cmpd="sng">
            <a:solidFill>
              <a:srgbClr val="86867D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094" name="Google Shape;1094;p48"/>
          <p:cNvGrpSpPr/>
          <p:nvPr/>
        </p:nvGrpSpPr>
        <p:grpSpPr>
          <a:xfrm>
            <a:off x="2445271" y="5291663"/>
            <a:ext cx="1812962" cy="1942929"/>
            <a:chOff x="0" y="-47625"/>
            <a:chExt cx="742500" cy="795728"/>
          </a:xfrm>
        </p:grpSpPr>
        <p:sp>
          <p:nvSpPr>
            <p:cNvPr id="1095" name="Google Shape;1095;p48"/>
            <p:cNvSpPr/>
            <p:nvPr/>
          </p:nvSpPr>
          <p:spPr>
            <a:xfrm>
              <a:off x="0" y="0"/>
              <a:ext cx="742409" cy="748103"/>
            </a:xfrm>
            <a:custGeom>
              <a:avLst/>
              <a:gdLst/>
              <a:ahLst/>
              <a:cxnLst/>
              <a:rect l="l" t="t" r="r" b="b"/>
              <a:pathLst>
                <a:path w="742409" h="748103" extrusionOk="0">
                  <a:moveTo>
                    <a:pt x="0" y="0"/>
                  </a:moveTo>
                  <a:lnTo>
                    <a:pt x="742409" y="0"/>
                  </a:lnTo>
                  <a:lnTo>
                    <a:pt x="742409" y="748103"/>
                  </a:lnTo>
                  <a:lnTo>
                    <a:pt x="0" y="748103"/>
                  </a:lnTo>
                  <a:close/>
                </a:path>
              </a:pathLst>
            </a:custGeom>
            <a:solidFill>
              <a:srgbClr val="E8EBE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6" name="Google Shape;1096;p48"/>
            <p:cNvSpPr txBox="1"/>
            <p:nvPr/>
          </p:nvSpPr>
          <p:spPr>
            <a:xfrm>
              <a:off x="0" y="-47625"/>
              <a:ext cx="742500" cy="79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2600" tIns="42600" rIns="42600" bIns="42600" anchor="ctr" anchorCtr="0">
              <a:noAutofit/>
            </a:bodyPr>
            <a:lstStyle/>
            <a:p>
              <a:pPr marL="0" marR="0" lvl="0" indent="0" algn="ctr" rtl="0">
                <a:lnSpc>
                  <a:spcPct val="19444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과분한 성능</a:t>
              </a: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97" name="Google Shape;1097;p48"/>
          <p:cNvSpPr txBox="1"/>
          <p:nvPr/>
        </p:nvSpPr>
        <p:spPr>
          <a:xfrm>
            <a:off x="4565741" y="5710621"/>
            <a:ext cx="111678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508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현 프로젝트에서 필요한 기능은 단순한 숫자의 실시간 단방향 전송.</a:t>
            </a:r>
            <a:endParaRPr sz="2800" b="1" i="0" u="none" strike="noStrike" cap="none">
              <a:solidFill>
                <a:srgbClr val="40352D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08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물론 웹소켓을 이용해 구현이 가능하지만 현 상황에서 웹소켓을 사용한다는 것은 배보다 배꼽이 더 큰 상황</a:t>
            </a:r>
            <a:endParaRPr sz="2800" b="1" i="0" u="none" strike="noStrike" cap="none">
              <a:solidFill>
                <a:srgbClr val="40352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98" name="Google Shape;1098;p48"/>
          <p:cNvCxnSpPr/>
          <p:nvPr/>
        </p:nvCxnSpPr>
        <p:spPr>
          <a:xfrm>
            <a:off x="2437667" y="7225073"/>
            <a:ext cx="12951484" cy="0"/>
          </a:xfrm>
          <a:prstGeom prst="straightConnector1">
            <a:avLst/>
          </a:prstGeom>
          <a:noFill/>
          <a:ln w="19050" cap="flat" cmpd="sng">
            <a:solidFill>
              <a:srgbClr val="86867D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099" name="Google Shape;1099;p48"/>
          <p:cNvGrpSpPr/>
          <p:nvPr/>
        </p:nvGrpSpPr>
        <p:grpSpPr>
          <a:xfrm>
            <a:off x="2445271" y="7377401"/>
            <a:ext cx="1812962" cy="1942929"/>
            <a:chOff x="0" y="-47625"/>
            <a:chExt cx="742500" cy="795728"/>
          </a:xfrm>
        </p:grpSpPr>
        <p:sp>
          <p:nvSpPr>
            <p:cNvPr id="1100" name="Google Shape;1100;p48"/>
            <p:cNvSpPr/>
            <p:nvPr/>
          </p:nvSpPr>
          <p:spPr>
            <a:xfrm>
              <a:off x="0" y="0"/>
              <a:ext cx="742409" cy="748103"/>
            </a:xfrm>
            <a:custGeom>
              <a:avLst/>
              <a:gdLst/>
              <a:ahLst/>
              <a:cxnLst/>
              <a:rect l="l" t="t" r="r" b="b"/>
              <a:pathLst>
                <a:path w="742409" h="748103" extrusionOk="0">
                  <a:moveTo>
                    <a:pt x="0" y="0"/>
                  </a:moveTo>
                  <a:lnTo>
                    <a:pt x="742409" y="0"/>
                  </a:lnTo>
                  <a:lnTo>
                    <a:pt x="742409" y="748103"/>
                  </a:lnTo>
                  <a:lnTo>
                    <a:pt x="0" y="748103"/>
                  </a:lnTo>
                  <a:close/>
                </a:path>
              </a:pathLst>
            </a:custGeom>
            <a:solidFill>
              <a:srgbClr val="E8EBE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1" name="Google Shape;1101;p48"/>
            <p:cNvSpPr txBox="1"/>
            <p:nvPr/>
          </p:nvSpPr>
          <p:spPr>
            <a:xfrm>
              <a:off x="0" y="-47625"/>
              <a:ext cx="742500" cy="79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2600" tIns="42600" rIns="42600" bIns="42600" anchor="ctr" anchorCtr="0">
              <a:noAutofit/>
            </a:bodyPr>
            <a:lstStyle/>
            <a:p>
              <a:pPr marL="0" marR="0" lvl="0" indent="0" algn="ctr" rtl="0">
                <a:lnSpc>
                  <a:spcPct val="19444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제한된 시간</a:t>
              </a: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02" name="Google Shape;1102;p48"/>
          <p:cNvSpPr txBox="1"/>
          <p:nvPr/>
        </p:nvSpPr>
        <p:spPr>
          <a:xfrm>
            <a:off x="4641941" y="7917822"/>
            <a:ext cx="11091626" cy="861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508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SSE를 이용해 구현하는 것이 압도적으로 빠르게 구현이 가능하며, 보다 긴 시간을 투자해서 웹소켓을 사용한다 해도 얻는 것이 크지 않음.</a:t>
            </a:r>
            <a:endParaRPr sz="2799" b="1" i="0" u="none" strike="noStrike" cap="none">
              <a:solidFill>
                <a:srgbClr val="40352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03" name="Google Shape;1103;p48"/>
          <p:cNvCxnSpPr/>
          <p:nvPr/>
        </p:nvCxnSpPr>
        <p:spPr>
          <a:xfrm>
            <a:off x="2437667" y="9311461"/>
            <a:ext cx="13068000" cy="7500"/>
          </a:xfrm>
          <a:prstGeom prst="straightConnector1">
            <a:avLst/>
          </a:prstGeom>
          <a:noFill/>
          <a:ln w="19050" cap="flat" cmpd="sng">
            <a:solidFill>
              <a:srgbClr val="86867D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0D9C6"/>
        </a:solidFill>
        <a:effectLst/>
      </p:bgPr>
    </p:bg>
    <p:spTree>
      <p:nvGrpSpPr>
        <p:cNvPr id="1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Google Shape;1108;p49"/>
          <p:cNvSpPr txBox="1"/>
          <p:nvPr/>
        </p:nvSpPr>
        <p:spPr>
          <a:xfrm>
            <a:off x="2858061" y="1787089"/>
            <a:ext cx="60837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-US" sz="6000" b="1" i="0" u="none" strike="noStrike" cap="none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시연</a:t>
            </a:r>
            <a:endParaRPr sz="6000" b="1" i="0" u="none" strike="noStrike" cap="none">
              <a:solidFill>
                <a:srgbClr val="40352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9" name="Google Shape;1109;p49"/>
          <p:cNvSpPr txBox="1"/>
          <p:nvPr/>
        </p:nvSpPr>
        <p:spPr>
          <a:xfrm>
            <a:off x="1815449" y="1837889"/>
            <a:ext cx="981000" cy="8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99"/>
              <a:buFont typeface="Arial"/>
              <a:buNone/>
            </a:pPr>
            <a:r>
              <a:rPr lang="en-US" sz="5499" b="0" i="0" u="none" strike="noStrike" cap="none">
                <a:solidFill>
                  <a:srgbClr val="86867D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 sz="5499" b="0" i="0" u="none" strike="noStrike" cap="none">
              <a:solidFill>
                <a:srgbClr val="86867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10" name="Google Shape;1110;p49"/>
          <p:cNvGrpSpPr/>
          <p:nvPr/>
        </p:nvGrpSpPr>
        <p:grpSpPr>
          <a:xfrm>
            <a:off x="562309" y="363600"/>
            <a:ext cx="17163394" cy="9373345"/>
            <a:chOff x="0" y="-241102"/>
            <a:chExt cx="22884525" cy="12497794"/>
          </a:xfrm>
        </p:grpSpPr>
        <p:grpSp>
          <p:nvGrpSpPr>
            <p:cNvPr id="1111" name="Google Shape;1111;p49"/>
            <p:cNvGrpSpPr/>
            <p:nvPr/>
          </p:nvGrpSpPr>
          <p:grpSpPr>
            <a:xfrm>
              <a:off x="0" y="-241102"/>
              <a:ext cx="22884525" cy="12497794"/>
              <a:chOff x="0" y="-47625"/>
              <a:chExt cx="4520400" cy="2468700"/>
            </a:xfrm>
          </p:grpSpPr>
          <p:sp>
            <p:nvSpPr>
              <p:cNvPr id="1112" name="Google Shape;1112;p49"/>
              <p:cNvSpPr/>
              <p:nvPr/>
            </p:nvSpPr>
            <p:spPr>
              <a:xfrm>
                <a:off x="0" y="0"/>
                <a:ext cx="4520331" cy="2421020"/>
              </a:xfrm>
              <a:custGeom>
                <a:avLst/>
                <a:gdLst/>
                <a:ahLst/>
                <a:cxnLst/>
                <a:rect l="l" t="t" r="r" b="b"/>
                <a:pathLst>
                  <a:path w="4520331" h="2421020" extrusionOk="0">
                    <a:moveTo>
                      <a:pt x="0" y="0"/>
                    </a:moveTo>
                    <a:lnTo>
                      <a:pt x="4520331" y="0"/>
                    </a:lnTo>
                    <a:lnTo>
                      <a:pt x="4520331" y="2421020"/>
                    </a:lnTo>
                    <a:lnTo>
                      <a:pt x="0" y="242102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3" name="Google Shape;1113;p49"/>
              <p:cNvSpPr txBox="1"/>
              <p:nvPr/>
            </p:nvSpPr>
            <p:spPr>
              <a:xfrm>
                <a:off x="0" y="-47625"/>
                <a:ext cx="4520400" cy="246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94444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14" name="Google Shape;1114;p49"/>
            <p:cNvGrpSpPr/>
            <p:nvPr/>
          </p:nvGrpSpPr>
          <p:grpSpPr>
            <a:xfrm>
              <a:off x="191091" y="-53915"/>
              <a:ext cx="22501992" cy="12127219"/>
              <a:chOff x="0" y="-47625"/>
              <a:chExt cx="4444838" cy="2395500"/>
            </a:xfrm>
          </p:grpSpPr>
          <p:sp>
            <p:nvSpPr>
              <p:cNvPr id="1115" name="Google Shape;1115;p49"/>
              <p:cNvSpPr/>
              <p:nvPr/>
            </p:nvSpPr>
            <p:spPr>
              <a:xfrm>
                <a:off x="0" y="0"/>
                <a:ext cx="4444838" cy="2347819"/>
              </a:xfrm>
              <a:custGeom>
                <a:avLst/>
                <a:gdLst/>
                <a:ahLst/>
                <a:cxnLst/>
                <a:rect l="l" t="t" r="r" b="b"/>
                <a:pathLst>
                  <a:path w="4444838" h="2347819" extrusionOk="0">
                    <a:moveTo>
                      <a:pt x="0" y="0"/>
                    </a:moveTo>
                    <a:lnTo>
                      <a:pt x="4444838" y="0"/>
                    </a:lnTo>
                    <a:lnTo>
                      <a:pt x="4444838" y="2347819"/>
                    </a:lnTo>
                    <a:lnTo>
                      <a:pt x="0" y="2347819"/>
                    </a:lnTo>
                    <a:close/>
                  </a:path>
                </a:pathLst>
              </a:custGeom>
              <a:solidFill>
                <a:srgbClr val="FFFFFF"/>
              </a:solidFill>
              <a:ln w="209550" cap="sq" cmpd="sng">
                <a:solidFill>
                  <a:srgbClr val="C0C5B6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6" name="Google Shape;1116;p49"/>
              <p:cNvSpPr txBox="1"/>
              <p:nvPr/>
            </p:nvSpPr>
            <p:spPr>
              <a:xfrm>
                <a:off x="0" y="-47625"/>
                <a:ext cx="4444800" cy="2395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94444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1117" name="Google Shape;1117;p49"/>
            <p:cNvCxnSpPr/>
            <p:nvPr/>
          </p:nvCxnSpPr>
          <p:spPr>
            <a:xfrm>
              <a:off x="206023" y="207734"/>
              <a:ext cx="263400" cy="255900"/>
            </a:xfrm>
            <a:prstGeom prst="straightConnector1">
              <a:avLst/>
            </a:prstGeom>
            <a:noFill/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118" name="Google Shape;1118;p49"/>
            <p:cNvCxnSpPr/>
            <p:nvPr/>
          </p:nvCxnSpPr>
          <p:spPr>
            <a:xfrm>
              <a:off x="22384680" y="11791461"/>
              <a:ext cx="301200" cy="274800"/>
            </a:xfrm>
            <a:prstGeom prst="straightConnector1">
              <a:avLst/>
            </a:prstGeom>
            <a:noFill/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119" name="Google Shape;1119;p49"/>
            <p:cNvCxnSpPr/>
            <p:nvPr/>
          </p:nvCxnSpPr>
          <p:spPr>
            <a:xfrm rot="10800000" flipH="1">
              <a:off x="206629" y="11811773"/>
              <a:ext cx="246000" cy="235800"/>
            </a:xfrm>
            <a:prstGeom prst="straightConnector1">
              <a:avLst/>
            </a:prstGeom>
            <a:noFill/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120" name="Google Shape;1120;p49"/>
            <p:cNvCxnSpPr/>
            <p:nvPr/>
          </p:nvCxnSpPr>
          <p:spPr>
            <a:xfrm rot="10800000" flipH="1">
              <a:off x="22402264" y="226172"/>
              <a:ext cx="246000" cy="235800"/>
            </a:xfrm>
            <a:prstGeom prst="straightConnector1">
              <a:avLst/>
            </a:prstGeom>
            <a:noFill/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121" name="Google Shape;1121;p49"/>
          <p:cNvSpPr txBox="1"/>
          <p:nvPr/>
        </p:nvSpPr>
        <p:spPr>
          <a:xfrm>
            <a:off x="6536675" y="4588575"/>
            <a:ext cx="52083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-US" sz="6000" b="1">
                <a:solidFill>
                  <a:srgbClr val="40352D"/>
                </a:solidFill>
              </a:rPr>
              <a:t>시연</a:t>
            </a:r>
            <a:endParaRPr sz="6000" b="1" i="0" u="none" strike="noStrike" cap="none">
              <a:solidFill>
                <a:srgbClr val="40352D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0D9C6"/>
        </a:solidFill>
        <a:effectLst/>
      </p:bgPr>
    </p:bg>
    <p:spTree>
      <p:nvGrpSpPr>
        <p:cNvPr id="1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6" name="Google Shape;1126;p50"/>
          <p:cNvGrpSpPr/>
          <p:nvPr/>
        </p:nvGrpSpPr>
        <p:grpSpPr>
          <a:xfrm>
            <a:off x="562434" y="365097"/>
            <a:ext cx="17163394" cy="9373345"/>
            <a:chOff x="0" y="-241102"/>
            <a:chExt cx="22884525" cy="12497794"/>
          </a:xfrm>
        </p:grpSpPr>
        <p:grpSp>
          <p:nvGrpSpPr>
            <p:cNvPr id="1127" name="Google Shape;1127;p50"/>
            <p:cNvGrpSpPr/>
            <p:nvPr/>
          </p:nvGrpSpPr>
          <p:grpSpPr>
            <a:xfrm>
              <a:off x="0" y="-241102"/>
              <a:ext cx="22884525" cy="12497794"/>
              <a:chOff x="0" y="-47625"/>
              <a:chExt cx="4520400" cy="2468700"/>
            </a:xfrm>
          </p:grpSpPr>
          <p:sp>
            <p:nvSpPr>
              <p:cNvPr id="1128" name="Google Shape;1128;p50"/>
              <p:cNvSpPr/>
              <p:nvPr/>
            </p:nvSpPr>
            <p:spPr>
              <a:xfrm>
                <a:off x="0" y="0"/>
                <a:ext cx="4520331" cy="2421020"/>
              </a:xfrm>
              <a:custGeom>
                <a:avLst/>
                <a:gdLst/>
                <a:ahLst/>
                <a:cxnLst/>
                <a:rect l="l" t="t" r="r" b="b"/>
                <a:pathLst>
                  <a:path w="4520331" h="2421020" extrusionOk="0">
                    <a:moveTo>
                      <a:pt x="0" y="0"/>
                    </a:moveTo>
                    <a:lnTo>
                      <a:pt x="4520331" y="0"/>
                    </a:lnTo>
                    <a:lnTo>
                      <a:pt x="4520331" y="2421020"/>
                    </a:lnTo>
                    <a:lnTo>
                      <a:pt x="0" y="242102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00" tIns="45700" rIns="91400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45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9" name="Google Shape;1129;p50"/>
              <p:cNvSpPr txBox="1"/>
              <p:nvPr/>
            </p:nvSpPr>
            <p:spPr>
              <a:xfrm>
                <a:off x="0" y="-47625"/>
                <a:ext cx="4520400" cy="246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94444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45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30" name="Google Shape;1130;p50"/>
            <p:cNvGrpSpPr/>
            <p:nvPr/>
          </p:nvGrpSpPr>
          <p:grpSpPr>
            <a:xfrm>
              <a:off x="191091" y="-53915"/>
              <a:ext cx="22501992" cy="12127219"/>
              <a:chOff x="0" y="-47625"/>
              <a:chExt cx="4444838" cy="2395500"/>
            </a:xfrm>
          </p:grpSpPr>
          <p:sp>
            <p:nvSpPr>
              <p:cNvPr id="1131" name="Google Shape;1131;p50"/>
              <p:cNvSpPr/>
              <p:nvPr/>
            </p:nvSpPr>
            <p:spPr>
              <a:xfrm>
                <a:off x="0" y="0"/>
                <a:ext cx="4444838" cy="2347819"/>
              </a:xfrm>
              <a:custGeom>
                <a:avLst/>
                <a:gdLst/>
                <a:ahLst/>
                <a:cxnLst/>
                <a:rect l="l" t="t" r="r" b="b"/>
                <a:pathLst>
                  <a:path w="4444838" h="2347819" extrusionOk="0">
                    <a:moveTo>
                      <a:pt x="0" y="0"/>
                    </a:moveTo>
                    <a:lnTo>
                      <a:pt x="4444838" y="0"/>
                    </a:lnTo>
                    <a:lnTo>
                      <a:pt x="4444838" y="2347819"/>
                    </a:lnTo>
                    <a:lnTo>
                      <a:pt x="0" y="2347819"/>
                    </a:lnTo>
                    <a:close/>
                  </a:path>
                </a:pathLst>
              </a:custGeom>
              <a:solidFill>
                <a:srgbClr val="FFFFFF"/>
              </a:solidFill>
              <a:ln w="209550" cap="sq" cmpd="sng">
                <a:solidFill>
                  <a:srgbClr val="C0C5B6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00" tIns="45700" rIns="91400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45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2" name="Google Shape;1132;p50"/>
              <p:cNvSpPr txBox="1"/>
              <p:nvPr/>
            </p:nvSpPr>
            <p:spPr>
              <a:xfrm>
                <a:off x="0" y="-47625"/>
                <a:ext cx="4444800" cy="2395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94444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45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1133" name="Google Shape;1133;p50"/>
            <p:cNvCxnSpPr/>
            <p:nvPr/>
          </p:nvCxnSpPr>
          <p:spPr>
            <a:xfrm>
              <a:off x="206023" y="207734"/>
              <a:ext cx="263400" cy="255900"/>
            </a:xfrm>
            <a:prstGeom prst="straightConnector1">
              <a:avLst/>
            </a:prstGeom>
            <a:noFill/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134" name="Google Shape;1134;p50"/>
            <p:cNvCxnSpPr/>
            <p:nvPr/>
          </p:nvCxnSpPr>
          <p:spPr>
            <a:xfrm>
              <a:off x="22384680" y="11791461"/>
              <a:ext cx="301200" cy="274800"/>
            </a:xfrm>
            <a:prstGeom prst="straightConnector1">
              <a:avLst/>
            </a:prstGeom>
            <a:noFill/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135" name="Google Shape;1135;p50"/>
            <p:cNvCxnSpPr/>
            <p:nvPr/>
          </p:nvCxnSpPr>
          <p:spPr>
            <a:xfrm rot="10800000" flipH="1">
              <a:off x="206629" y="11811773"/>
              <a:ext cx="246000" cy="235800"/>
            </a:xfrm>
            <a:prstGeom prst="straightConnector1">
              <a:avLst/>
            </a:prstGeom>
            <a:noFill/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136" name="Google Shape;1136;p50"/>
            <p:cNvCxnSpPr/>
            <p:nvPr/>
          </p:nvCxnSpPr>
          <p:spPr>
            <a:xfrm rot="10800000" flipH="1">
              <a:off x="22402264" y="226172"/>
              <a:ext cx="246000" cy="235800"/>
            </a:xfrm>
            <a:prstGeom prst="straightConnector1">
              <a:avLst/>
            </a:prstGeom>
            <a:noFill/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1137" name="Google Shape;1137;p50"/>
          <p:cNvGrpSpPr/>
          <p:nvPr/>
        </p:nvGrpSpPr>
        <p:grpSpPr>
          <a:xfrm>
            <a:off x="1540004" y="3251486"/>
            <a:ext cx="7489344" cy="1853520"/>
            <a:chOff x="0" y="-47625"/>
            <a:chExt cx="2238900" cy="554100"/>
          </a:xfrm>
        </p:grpSpPr>
        <p:sp>
          <p:nvSpPr>
            <p:cNvPr id="1138" name="Google Shape;1138;p50"/>
            <p:cNvSpPr/>
            <p:nvPr/>
          </p:nvSpPr>
          <p:spPr>
            <a:xfrm>
              <a:off x="0" y="0"/>
              <a:ext cx="2238876" cy="506350"/>
            </a:xfrm>
            <a:custGeom>
              <a:avLst/>
              <a:gdLst/>
              <a:ahLst/>
              <a:cxnLst/>
              <a:rect l="l" t="t" r="r" b="b"/>
              <a:pathLst>
                <a:path w="2238876" h="506350" extrusionOk="0">
                  <a:moveTo>
                    <a:pt x="103373" y="0"/>
                  </a:moveTo>
                  <a:lnTo>
                    <a:pt x="2135503" y="0"/>
                  </a:lnTo>
                  <a:cubicBezTo>
                    <a:pt x="2192594" y="0"/>
                    <a:pt x="2238876" y="46282"/>
                    <a:pt x="2238876" y="103373"/>
                  </a:cubicBezTo>
                  <a:lnTo>
                    <a:pt x="2238876" y="402977"/>
                  </a:lnTo>
                  <a:cubicBezTo>
                    <a:pt x="2238876" y="460068"/>
                    <a:pt x="2192594" y="506350"/>
                    <a:pt x="2135503" y="506350"/>
                  </a:cubicBezTo>
                  <a:lnTo>
                    <a:pt x="103373" y="506350"/>
                  </a:lnTo>
                  <a:cubicBezTo>
                    <a:pt x="46282" y="506350"/>
                    <a:pt x="0" y="460068"/>
                    <a:pt x="0" y="402977"/>
                  </a:cubicBezTo>
                  <a:lnTo>
                    <a:pt x="0" y="103373"/>
                  </a:lnTo>
                  <a:cubicBezTo>
                    <a:pt x="0" y="46282"/>
                    <a:pt x="46282" y="0"/>
                    <a:pt x="103373" y="0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9" name="Google Shape;1139;p50"/>
            <p:cNvSpPr txBox="1"/>
            <p:nvPr/>
          </p:nvSpPr>
          <p:spPr>
            <a:xfrm>
              <a:off x="0" y="-47625"/>
              <a:ext cx="22389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40" name="Google Shape;1140;p50"/>
          <p:cNvGrpSpPr/>
          <p:nvPr/>
        </p:nvGrpSpPr>
        <p:grpSpPr>
          <a:xfrm>
            <a:off x="9258689" y="3251486"/>
            <a:ext cx="7489344" cy="1853520"/>
            <a:chOff x="0" y="-47625"/>
            <a:chExt cx="2238900" cy="554100"/>
          </a:xfrm>
        </p:grpSpPr>
        <p:sp>
          <p:nvSpPr>
            <p:cNvPr id="1141" name="Google Shape;1141;p50"/>
            <p:cNvSpPr/>
            <p:nvPr/>
          </p:nvSpPr>
          <p:spPr>
            <a:xfrm>
              <a:off x="0" y="0"/>
              <a:ext cx="2238876" cy="506350"/>
            </a:xfrm>
            <a:custGeom>
              <a:avLst/>
              <a:gdLst/>
              <a:ahLst/>
              <a:cxnLst/>
              <a:rect l="l" t="t" r="r" b="b"/>
              <a:pathLst>
                <a:path w="2238876" h="506350" extrusionOk="0">
                  <a:moveTo>
                    <a:pt x="103373" y="0"/>
                  </a:moveTo>
                  <a:lnTo>
                    <a:pt x="2135503" y="0"/>
                  </a:lnTo>
                  <a:cubicBezTo>
                    <a:pt x="2192594" y="0"/>
                    <a:pt x="2238876" y="46282"/>
                    <a:pt x="2238876" y="103373"/>
                  </a:cubicBezTo>
                  <a:lnTo>
                    <a:pt x="2238876" y="402977"/>
                  </a:lnTo>
                  <a:cubicBezTo>
                    <a:pt x="2238876" y="460068"/>
                    <a:pt x="2192594" y="506350"/>
                    <a:pt x="2135503" y="506350"/>
                  </a:cubicBezTo>
                  <a:lnTo>
                    <a:pt x="103373" y="506350"/>
                  </a:lnTo>
                  <a:cubicBezTo>
                    <a:pt x="46282" y="506350"/>
                    <a:pt x="0" y="460068"/>
                    <a:pt x="0" y="402977"/>
                  </a:cubicBezTo>
                  <a:lnTo>
                    <a:pt x="0" y="103373"/>
                  </a:lnTo>
                  <a:cubicBezTo>
                    <a:pt x="0" y="46282"/>
                    <a:pt x="46282" y="0"/>
                    <a:pt x="103373" y="0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2" name="Google Shape;1142;p50"/>
            <p:cNvSpPr txBox="1"/>
            <p:nvPr/>
          </p:nvSpPr>
          <p:spPr>
            <a:xfrm>
              <a:off x="0" y="-47625"/>
              <a:ext cx="22389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43" name="Google Shape;1143;p50"/>
          <p:cNvGrpSpPr/>
          <p:nvPr/>
        </p:nvGrpSpPr>
        <p:grpSpPr>
          <a:xfrm>
            <a:off x="1540004" y="5233087"/>
            <a:ext cx="7489344" cy="1853520"/>
            <a:chOff x="0" y="-47625"/>
            <a:chExt cx="2238900" cy="554100"/>
          </a:xfrm>
        </p:grpSpPr>
        <p:sp>
          <p:nvSpPr>
            <p:cNvPr id="1144" name="Google Shape;1144;p50"/>
            <p:cNvSpPr/>
            <p:nvPr/>
          </p:nvSpPr>
          <p:spPr>
            <a:xfrm>
              <a:off x="0" y="0"/>
              <a:ext cx="2238876" cy="506350"/>
            </a:xfrm>
            <a:custGeom>
              <a:avLst/>
              <a:gdLst/>
              <a:ahLst/>
              <a:cxnLst/>
              <a:rect l="l" t="t" r="r" b="b"/>
              <a:pathLst>
                <a:path w="2238876" h="506350" extrusionOk="0">
                  <a:moveTo>
                    <a:pt x="103373" y="0"/>
                  </a:moveTo>
                  <a:lnTo>
                    <a:pt x="2135503" y="0"/>
                  </a:lnTo>
                  <a:cubicBezTo>
                    <a:pt x="2192594" y="0"/>
                    <a:pt x="2238876" y="46282"/>
                    <a:pt x="2238876" y="103373"/>
                  </a:cubicBezTo>
                  <a:lnTo>
                    <a:pt x="2238876" y="402977"/>
                  </a:lnTo>
                  <a:cubicBezTo>
                    <a:pt x="2238876" y="460068"/>
                    <a:pt x="2192594" y="506350"/>
                    <a:pt x="2135503" y="506350"/>
                  </a:cubicBezTo>
                  <a:lnTo>
                    <a:pt x="103373" y="506350"/>
                  </a:lnTo>
                  <a:cubicBezTo>
                    <a:pt x="46282" y="506350"/>
                    <a:pt x="0" y="460068"/>
                    <a:pt x="0" y="402977"/>
                  </a:cubicBezTo>
                  <a:lnTo>
                    <a:pt x="0" y="103373"/>
                  </a:lnTo>
                  <a:cubicBezTo>
                    <a:pt x="0" y="46282"/>
                    <a:pt x="46282" y="0"/>
                    <a:pt x="103373" y="0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5" name="Google Shape;1145;p50"/>
            <p:cNvSpPr txBox="1"/>
            <p:nvPr/>
          </p:nvSpPr>
          <p:spPr>
            <a:xfrm>
              <a:off x="0" y="-47625"/>
              <a:ext cx="22389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46" name="Google Shape;1146;p50"/>
          <p:cNvGrpSpPr/>
          <p:nvPr/>
        </p:nvGrpSpPr>
        <p:grpSpPr>
          <a:xfrm>
            <a:off x="9258689" y="5233087"/>
            <a:ext cx="7489344" cy="1853520"/>
            <a:chOff x="0" y="-47625"/>
            <a:chExt cx="2238900" cy="554100"/>
          </a:xfrm>
        </p:grpSpPr>
        <p:sp>
          <p:nvSpPr>
            <p:cNvPr id="1147" name="Google Shape;1147;p50"/>
            <p:cNvSpPr/>
            <p:nvPr/>
          </p:nvSpPr>
          <p:spPr>
            <a:xfrm>
              <a:off x="0" y="0"/>
              <a:ext cx="2238876" cy="506350"/>
            </a:xfrm>
            <a:custGeom>
              <a:avLst/>
              <a:gdLst/>
              <a:ahLst/>
              <a:cxnLst/>
              <a:rect l="l" t="t" r="r" b="b"/>
              <a:pathLst>
                <a:path w="2238876" h="506350" extrusionOk="0">
                  <a:moveTo>
                    <a:pt x="103373" y="0"/>
                  </a:moveTo>
                  <a:lnTo>
                    <a:pt x="2135503" y="0"/>
                  </a:lnTo>
                  <a:cubicBezTo>
                    <a:pt x="2192594" y="0"/>
                    <a:pt x="2238876" y="46282"/>
                    <a:pt x="2238876" y="103373"/>
                  </a:cubicBezTo>
                  <a:lnTo>
                    <a:pt x="2238876" y="402977"/>
                  </a:lnTo>
                  <a:cubicBezTo>
                    <a:pt x="2238876" y="460068"/>
                    <a:pt x="2192594" y="506350"/>
                    <a:pt x="2135503" y="506350"/>
                  </a:cubicBezTo>
                  <a:lnTo>
                    <a:pt x="103373" y="506350"/>
                  </a:lnTo>
                  <a:cubicBezTo>
                    <a:pt x="46282" y="506350"/>
                    <a:pt x="0" y="460068"/>
                    <a:pt x="0" y="402977"/>
                  </a:cubicBezTo>
                  <a:lnTo>
                    <a:pt x="0" y="103373"/>
                  </a:lnTo>
                  <a:cubicBezTo>
                    <a:pt x="0" y="46282"/>
                    <a:pt x="46282" y="0"/>
                    <a:pt x="103373" y="0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8" name="Google Shape;1148;p50"/>
            <p:cNvSpPr txBox="1"/>
            <p:nvPr/>
          </p:nvSpPr>
          <p:spPr>
            <a:xfrm>
              <a:off x="0" y="-47625"/>
              <a:ext cx="22389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49" name="Google Shape;1149;p50"/>
          <p:cNvGrpSpPr/>
          <p:nvPr/>
        </p:nvGrpSpPr>
        <p:grpSpPr>
          <a:xfrm>
            <a:off x="1540004" y="7214689"/>
            <a:ext cx="7489344" cy="1853520"/>
            <a:chOff x="0" y="-47625"/>
            <a:chExt cx="2238900" cy="554100"/>
          </a:xfrm>
        </p:grpSpPr>
        <p:sp>
          <p:nvSpPr>
            <p:cNvPr id="1150" name="Google Shape;1150;p50"/>
            <p:cNvSpPr/>
            <p:nvPr/>
          </p:nvSpPr>
          <p:spPr>
            <a:xfrm>
              <a:off x="0" y="0"/>
              <a:ext cx="2238876" cy="506350"/>
            </a:xfrm>
            <a:custGeom>
              <a:avLst/>
              <a:gdLst/>
              <a:ahLst/>
              <a:cxnLst/>
              <a:rect l="l" t="t" r="r" b="b"/>
              <a:pathLst>
                <a:path w="2238876" h="506350" extrusionOk="0">
                  <a:moveTo>
                    <a:pt x="103373" y="0"/>
                  </a:moveTo>
                  <a:lnTo>
                    <a:pt x="2135503" y="0"/>
                  </a:lnTo>
                  <a:cubicBezTo>
                    <a:pt x="2192594" y="0"/>
                    <a:pt x="2238876" y="46282"/>
                    <a:pt x="2238876" y="103373"/>
                  </a:cubicBezTo>
                  <a:lnTo>
                    <a:pt x="2238876" y="402977"/>
                  </a:lnTo>
                  <a:cubicBezTo>
                    <a:pt x="2238876" y="460068"/>
                    <a:pt x="2192594" y="506350"/>
                    <a:pt x="2135503" y="506350"/>
                  </a:cubicBezTo>
                  <a:lnTo>
                    <a:pt x="103373" y="506350"/>
                  </a:lnTo>
                  <a:cubicBezTo>
                    <a:pt x="46282" y="506350"/>
                    <a:pt x="0" y="460068"/>
                    <a:pt x="0" y="402977"/>
                  </a:cubicBezTo>
                  <a:lnTo>
                    <a:pt x="0" y="103373"/>
                  </a:lnTo>
                  <a:cubicBezTo>
                    <a:pt x="0" y="46282"/>
                    <a:pt x="46282" y="0"/>
                    <a:pt x="103373" y="0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1" name="Google Shape;1151;p50"/>
            <p:cNvSpPr txBox="1"/>
            <p:nvPr/>
          </p:nvSpPr>
          <p:spPr>
            <a:xfrm>
              <a:off x="0" y="-47625"/>
              <a:ext cx="22389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52" name="Google Shape;1152;p50"/>
          <p:cNvSpPr txBox="1"/>
          <p:nvPr/>
        </p:nvSpPr>
        <p:spPr>
          <a:xfrm>
            <a:off x="5300679" y="1454901"/>
            <a:ext cx="76869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-US" sz="6000" b="1">
                <a:solidFill>
                  <a:srgbClr val="40352D"/>
                </a:solidFill>
              </a:rPr>
              <a:t>마무리</a:t>
            </a:r>
            <a:endParaRPr sz="6699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3" name="Google Shape;1153;p50"/>
          <p:cNvSpPr txBox="1"/>
          <p:nvPr/>
        </p:nvSpPr>
        <p:spPr>
          <a:xfrm>
            <a:off x="2007545" y="3962932"/>
            <a:ext cx="10641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199" b="1" i="0" u="none" strike="noStrike" cap="none">
                <a:solidFill>
                  <a:srgbClr val="6D9799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sz="4199" b="1" i="0" u="none" strike="noStrike" cap="none">
              <a:solidFill>
                <a:srgbClr val="6D97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4" name="Google Shape;1154;p50"/>
          <p:cNvSpPr txBox="1"/>
          <p:nvPr/>
        </p:nvSpPr>
        <p:spPr>
          <a:xfrm>
            <a:off x="3260675" y="4064313"/>
            <a:ext cx="4886400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/>
              <a:t>아쉬웠던 점 및 개선사항</a:t>
            </a:r>
            <a:endParaRPr sz="30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5" name="Google Shape;1155;p50"/>
          <p:cNvSpPr txBox="1"/>
          <p:nvPr/>
        </p:nvSpPr>
        <p:spPr>
          <a:xfrm>
            <a:off x="9726255" y="3929769"/>
            <a:ext cx="10641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199" b="1" i="0" u="none" strike="noStrike" cap="none">
                <a:solidFill>
                  <a:srgbClr val="6D9799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sz="4199" b="1" i="0" u="none" strike="noStrike" cap="none">
              <a:solidFill>
                <a:srgbClr val="6D97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6" name="Google Shape;1156;p50"/>
          <p:cNvSpPr txBox="1"/>
          <p:nvPr/>
        </p:nvSpPr>
        <p:spPr>
          <a:xfrm>
            <a:off x="11168400" y="4104800"/>
            <a:ext cx="4697400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/>
              <a:t>프로젝트 소감</a:t>
            </a:r>
            <a:endParaRPr sz="30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7" name="Google Shape;1157;p50"/>
          <p:cNvSpPr txBox="1"/>
          <p:nvPr/>
        </p:nvSpPr>
        <p:spPr>
          <a:xfrm>
            <a:off x="2007545" y="5944309"/>
            <a:ext cx="10641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199" b="1" i="0" u="none" strike="noStrike" cap="none">
                <a:solidFill>
                  <a:srgbClr val="6D9799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sz="4199" b="1" i="0" u="none" strike="noStrike" cap="none">
              <a:solidFill>
                <a:srgbClr val="6D97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8" name="Google Shape;1158;p50"/>
          <p:cNvSpPr txBox="1"/>
          <p:nvPr/>
        </p:nvSpPr>
        <p:spPr>
          <a:xfrm>
            <a:off x="3260675" y="6066150"/>
            <a:ext cx="4697400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/>
              <a:t>배운 점</a:t>
            </a:r>
            <a:endParaRPr sz="30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9" name="Google Shape;1159;p50"/>
          <p:cNvSpPr txBox="1"/>
          <p:nvPr/>
        </p:nvSpPr>
        <p:spPr>
          <a:xfrm>
            <a:off x="9726255" y="5977746"/>
            <a:ext cx="10641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199" b="1" i="0" u="none" strike="noStrike" cap="none">
                <a:solidFill>
                  <a:srgbClr val="6D9799"/>
                </a:solidFill>
                <a:latin typeface="Arial"/>
                <a:ea typeface="Arial"/>
                <a:cs typeface="Arial"/>
                <a:sym typeface="Arial"/>
              </a:rPr>
              <a:t>05</a:t>
            </a:r>
            <a:endParaRPr sz="4199" b="1" i="0" u="none" strike="noStrike" cap="none">
              <a:solidFill>
                <a:srgbClr val="6D97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0" name="Google Shape;1160;p50"/>
          <p:cNvSpPr txBox="1"/>
          <p:nvPr/>
        </p:nvSpPr>
        <p:spPr>
          <a:xfrm>
            <a:off x="11168400" y="6086400"/>
            <a:ext cx="4697400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/>
              <a:t>Q&amp;A</a:t>
            </a:r>
            <a:endParaRPr sz="30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1" name="Google Shape;1161;p50"/>
          <p:cNvSpPr txBox="1"/>
          <p:nvPr/>
        </p:nvSpPr>
        <p:spPr>
          <a:xfrm>
            <a:off x="2007558" y="7925673"/>
            <a:ext cx="10641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199" b="1" i="0" u="none" strike="noStrike" cap="none">
                <a:solidFill>
                  <a:srgbClr val="6D9799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sz="4199" b="1" i="0" u="none" strike="noStrike" cap="none">
              <a:solidFill>
                <a:srgbClr val="6D97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2" name="Google Shape;1162;p50"/>
          <p:cNvSpPr txBox="1"/>
          <p:nvPr/>
        </p:nvSpPr>
        <p:spPr>
          <a:xfrm>
            <a:off x="3260650" y="8067975"/>
            <a:ext cx="4697400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/>
              <a:t>향후 계획 (고도화)</a:t>
            </a:r>
            <a:endParaRPr sz="30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0D9C6"/>
        </a:solidFill>
        <a:effectLst/>
      </p:bgPr>
    </p:bg>
    <p:spTree>
      <p:nvGrpSpPr>
        <p:cNvPr id="1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7" name="Google Shape;1167;p51"/>
          <p:cNvGrpSpPr/>
          <p:nvPr/>
        </p:nvGrpSpPr>
        <p:grpSpPr>
          <a:xfrm>
            <a:off x="562434" y="365097"/>
            <a:ext cx="17163132" cy="9373136"/>
            <a:chOff x="0" y="-241102"/>
            <a:chExt cx="22884176" cy="12497515"/>
          </a:xfrm>
        </p:grpSpPr>
        <p:grpSp>
          <p:nvGrpSpPr>
            <p:cNvPr id="1168" name="Google Shape;1168;p51"/>
            <p:cNvGrpSpPr/>
            <p:nvPr/>
          </p:nvGrpSpPr>
          <p:grpSpPr>
            <a:xfrm>
              <a:off x="0" y="-241102"/>
              <a:ext cx="22884176" cy="12497515"/>
              <a:chOff x="0" y="-47625"/>
              <a:chExt cx="4520331" cy="2468645"/>
            </a:xfrm>
          </p:grpSpPr>
          <p:sp>
            <p:nvSpPr>
              <p:cNvPr id="1169" name="Google Shape;1169;p51"/>
              <p:cNvSpPr/>
              <p:nvPr/>
            </p:nvSpPr>
            <p:spPr>
              <a:xfrm>
                <a:off x="0" y="0"/>
                <a:ext cx="4520331" cy="2421020"/>
              </a:xfrm>
              <a:custGeom>
                <a:avLst/>
                <a:gdLst/>
                <a:ahLst/>
                <a:cxnLst/>
                <a:rect l="l" t="t" r="r" b="b"/>
                <a:pathLst>
                  <a:path w="4520331" h="2421020" extrusionOk="0">
                    <a:moveTo>
                      <a:pt x="0" y="0"/>
                    </a:moveTo>
                    <a:lnTo>
                      <a:pt x="4520331" y="0"/>
                    </a:lnTo>
                    <a:lnTo>
                      <a:pt x="4520331" y="2421020"/>
                    </a:lnTo>
                    <a:lnTo>
                      <a:pt x="0" y="242102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0" name="Google Shape;1170;p51"/>
              <p:cNvSpPr txBox="1"/>
              <p:nvPr/>
            </p:nvSpPr>
            <p:spPr>
              <a:xfrm>
                <a:off x="0" y="-47625"/>
                <a:ext cx="4520331" cy="246864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94444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45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71" name="Google Shape;1171;p51"/>
            <p:cNvGrpSpPr/>
            <p:nvPr/>
          </p:nvGrpSpPr>
          <p:grpSpPr>
            <a:xfrm>
              <a:off x="191091" y="-53915"/>
              <a:ext cx="22501996" cy="12126934"/>
              <a:chOff x="0" y="-47625"/>
              <a:chExt cx="4444838" cy="2395444"/>
            </a:xfrm>
          </p:grpSpPr>
          <p:sp>
            <p:nvSpPr>
              <p:cNvPr id="1172" name="Google Shape;1172;p51"/>
              <p:cNvSpPr/>
              <p:nvPr/>
            </p:nvSpPr>
            <p:spPr>
              <a:xfrm>
                <a:off x="0" y="0"/>
                <a:ext cx="4444838" cy="2347819"/>
              </a:xfrm>
              <a:custGeom>
                <a:avLst/>
                <a:gdLst/>
                <a:ahLst/>
                <a:cxnLst/>
                <a:rect l="l" t="t" r="r" b="b"/>
                <a:pathLst>
                  <a:path w="4444838" h="2347819" extrusionOk="0">
                    <a:moveTo>
                      <a:pt x="0" y="0"/>
                    </a:moveTo>
                    <a:lnTo>
                      <a:pt x="4444838" y="0"/>
                    </a:lnTo>
                    <a:lnTo>
                      <a:pt x="4444838" y="2347819"/>
                    </a:lnTo>
                    <a:lnTo>
                      <a:pt x="0" y="2347819"/>
                    </a:lnTo>
                    <a:close/>
                  </a:path>
                </a:pathLst>
              </a:custGeom>
              <a:solidFill>
                <a:srgbClr val="FFFFFF"/>
              </a:solidFill>
              <a:ln w="209550" cap="sq" cmpd="sng">
                <a:solidFill>
                  <a:srgbClr val="C0C5B6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3" name="Google Shape;1173;p51"/>
              <p:cNvSpPr txBox="1"/>
              <p:nvPr/>
            </p:nvSpPr>
            <p:spPr>
              <a:xfrm>
                <a:off x="0" y="-47625"/>
                <a:ext cx="4444838" cy="239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94444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45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1174" name="Google Shape;1174;p51"/>
            <p:cNvCxnSpPr/>
            <p:nvPr/>
          </p:nvCxnSpPr>
          <p:spPr>
            <a:xfrm>
              <a:off x="206023" y="207734"/>
              <a:ext cx="263329" cy="255876"/>
            </a:xfrm>
            <a:prstGeom prst="straightConnector1">
              <a:avLst/>
            </a:prstGeom>
            <a:noFill/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175" name="Google Shape;1175;p51"/>
            <p:cNvCxnSpPr/>
            <p:nvPr/>
          </p:nvCxnSpPr>
          <p:spPr>
            <a:xfrm>
              <a:off x="22384680" y="11791461"/>
              <a:ext cx="301183" cy="274803"/>
            </a:xfrm>
            <a:prstGeom prst="straightConnector1">
              <a:avLst/>
            </a:prstGeom>
            <a:noFill/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176" name="Google Shape;1176;p51"/>
            <p:cNvCxnSpPr/>
            <p:nvPr/>
          </p:nvCxnSpPr>
          <p:spPr>
            <a:xfrm rot="10800000" flipH="1">
              <a:off x="206629" y="11811667"/>
              <a:ext cx="245980" cy="235906"/>
            </a:xfrm>
            <a:prstGeom prst="straightConnector1">
              <a:avLst/>
            </a:prstGeom>
            <a:noFill/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177" name="Google Shape;1177;p51"/>
            <p:cNvCxnSpPr/>
            <p:nvPr/>
          </p:nvCxnSpPr>
          <p:spPr>
            <a:xfrm rot="10800000" flipH="1">
              <a:off x="22402264" y="226066"/>
              <a:ext cx="245980" cy="235906"/>
            </a:xfrm>
            <a:prstGeom prst="straightConnector1">
              <a:avLst/>
            </a:prstGeom>
            <a:noFill/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1178" name="Google Shape;1178;p51"/>
          <p:cNvGrpSpPr/>
          <p:nvPr/>
        </p:nvGrpSpPr>
        <p:grpSpPr>
          <a:xfrm>
            <a:off x="2438701" y="4262046"/>
            <a:ext cx="5358637" cy="4317773"/>
            <a:chOff x="0" y="-47625"/>
            <a:chExt cx="824888" cy="742115"/>
          </a:xfrm>
        </p:grpSpPr>
        <p:sp>
          <p:nvSpPr>
            <p:cNvPr id="1179" name="Google Shape;1179;p51"/>
            <p:cNvSpPr/>
            <p:nvPr/>
          </p:nvSpPr>
          <p:spPr>
            <a:xfrm>
              <a:off x="0" y="0"/>
              <a:ext cx="824888" cy="694490"/>
            </a:xfrm>
            <a:custGeom>
              <a:avLst/>
              <a:gdLst/>
              <a:ahLst/>
              <a:cxnLst/>
              <a:rect l="l" t="t" r="r" b="b"/>
              <a:pathLst>
                <a:path w="824888" h="694490" extrusionOk="0">
                  <a:moveTo>
                    <a:pt x="0" y="0"/>
                  </a:moveTo>
                  <a:lnTo>
                    <a:pt x="824888" y="0"/>
                  </a:lnTo>
                  <a:lnTo>
                    <a:pt x="824888" y="694490"/>
                  </a:lnTo>
                  <a:lnTo>
                    <a:pt x="0" y="694490"/>
                  </a:lnTo>
                  <a:close/>
                </a:path>
              </a:pathLst>
            </a:custGeom>
            <a:solidFill>
              <a:srgbClr val="E8EBE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0" name="Google Shape;1180;p51"/>
            <p:cNvSpPr txBox="1"/>
            <p:nvPr/>
          </p:nvSpPr>
          <p:spPr>
            <a:xfrm>
              <a:off x="0" y="-47625"/>
              <a:ext cx="824888" cy="74211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9444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5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81" name="Google Shape;1181;p51"/>
          <p:cNvGrpSpPr/>
          <p:nvPr/>
        </p:nvGrpSpPr>
        <p:grpSpPr>
          <a:xfrm>
            <a:off x="10642476" y="4262046"/>
            <a:ext cx="5358720" cy="4317773"/>
            <a:chOff x="0" y="-47625"/>
            <a:chExt cx="824888" cy="742115"/>
          </a:xfrm>
        </p:grpSpPr>
        <p:sp>
          <p:nvSpPr>
            <p:cNvPr id="1182" name="Google Shape;1182;p51"/>
            <p:cNvSpPr/>
            <p:nvPr/>
          </p:nvSpPr>
          <p:spPr>
            <a:xfrm>
              <a:off x="0" y="0"/>
              <a:ext cx="824888" cy="694490"/>
            </a:xfrm>
            <a:custGeom>
              <a:avLst/>
              <a:gdLst/>
              <a:ahLst/>
              <a:cxnLst/>
              <a:rect l="l" t="t" r="r" b="b"/>
              <a:pathLst>
                <a:path w="824888" h="694490" extrusionOk="0">
                  <a:moveTo>
                    <a:pt x="0" y="0"/>
                  </a:moveTo>
                  <a:lnTo>
                    <a:pt x="824888" y="0"/>
                  </a:lnTo>
                  <a:lnTo>
                    <a:pt x="824888" y="694490"/>
                  </a:lnTo>
                  <a:lnTo>
                    <a:pt x="0" y="694490"/>
                  </a:lnTo>
                  <a:close/>
                </a:path>
              </a:pathLst>
            </a:custGeom>
            <a:solidFill>
              <a:srgbClr val="E8EBE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3" name="Google Shape;1183;p51"/>
            <p:cNvSpPr txBox="1"/>
            <p:nvPr/>
          </p:nvSpPr>
          <p:spPr>
            <a:xfrm>
              <a:off x="0" y="-47625"/>
              <a:ext cx="824888" cy="74211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9444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5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84" name="Google Shape;1184;p51"/>
          <p:cNvSpPr/>
          <p:nvPr/>
        </p:nvSpPr>
        <p:spPr>
          <a:xfrm>
            <a:off x="8488525" y="5895103"/>
            <a:ext cx="1462865" cy="923700"/>
          </a:xfrm>
          <a:custGeom>
            <a:avLst/>
            <a:gdLst/>
            <a:ahLst/>
            <a:cxnLst/>
            <a:rect l="l" t="t" r="r" b="b"/>
            <a:pathLst>
              <a:path w="1462865" h="923700" extrusionOk="0">
                <a:moveTo>
                  <a:pt x="0" y="0"/>
                </a:moveTo>
                <a:lnTo>
                  <a:pt x="1462865" y="0"/>
                </a:lnTo>
                <a:lnTo>
                  <a:pt x="1462865" y="923701"/>
                </a:lnTo>
                <a:lnTo>
                  <a:pt x="0" y="92370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5" name="Google Shape;1185;p51"/>
          <p:cNvSpPr/>
          <p:nvPr/>
        </p:nvSpPr>
        <p:spPr>
          <a:xfrm>
            <a:off x="4555508" y="4916678"/>
            <a:ext cx="1126049" cy="952687"/>
          </a:xfrm>
          <a:custGeom>
            <a:avLst/>
            <a:gdLst/>
            <a:ahLst/>
            <a:cxnLst/>
            <a:rect l="l" t="t" r="r" b="b"/>
            <a:pathLst>
              <a:path w="1007650" h="952687" extrusionOk="0">
                <a:moveTo>
                  <a:pt x="0" y="0"/>
                </a:moveTo>
                <a:lnTo>
                  <a:pt x="1007650" y="0"/>
                </a:lnTo>
                <a:lnTo>
                  <a:pt x="1007650" y="952687"/>
                </a:lnTo>
                <a:lnTo>
                  <a:pt x="0" y="95268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6" name="Google Shape;1186;p51"/>
          <p:cNvSpPr/>
          <p:nvPr/>
        </p:nvSpPr>
        <p:spPr>
          <a:xfrm>
            <a:off x="12847723" y="4916678"/>
            <a:ext cx="949078" cy="978431"/>
          </a:xfrm>
          <a:custGeom>
            <a:avLst/>
            <a:gdLst/>
            <a:ahLst/>
            <a:cxnLst/>
            <a:rect l="l" t="t" r="r" b="b"/>
            <a:pathLst>
              <a:path w="849287" h="978431" extrusionOk="0">
                <a:moveTo>
                  <a:pt x="0" y="0"/>
                </a:moveTo>
                <a:lnTo>
                  <a:pt x="849287" y="0"/>
                </a:lnTo>
                <a:lnTo>
                  <a:pt x="849287" y="978431"/>
                </a:lnTo>
                <a:lnTo>
                  <a:pt x="0" y="97843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87" name="Google Shape;1187;p51"/>
          <p:cNvGrpSpPr/>
          <p:nvPr/>
        </p:nvGrpSpPr>
        <p:grpSpPr>
          <a:xfrm>
            <a:off x="2438701" y="3668200"/>
            <a:ext cx="5358758" cy="872630"/>
            <a:chOff x="0" y="-47625"/>
            <a:chExt cx="1264037" cy="229827"/>
          </a:xfrm>
        </p:grpSpPr>
        <p:sp>
          <p:nvSpPr>
            <p:cNvPr id="1188" name="Google Shape;1188;p51"/>
            <p:cNvSpPr/>
            <p:nvPr/>
          </p:nvSpPr>
          <p:spPr>
            <a:xfrm>
              <a:off x="0" y="0"/>
              <a:ext cx="1264037" cy="182202"/>
            </a:xfrm>
            <a:custGeom>
              <a:avLst/>
              <a:gdLst/>
              <a:ahLst/>
              <a:cxnLst/>
              <a:rect l="l" t="t" r="r" b="b"/>
              <a:pathLst>
                <a:path w="1264037" h="182202" extrusionOk="0">
                  <a:moveTo>
                    <a:pt x="0" y="0"/>
                  </a:moveTo>
                  <a:lnTo>
                    <a:pt x="1264037" y="0"/>
                  </a:lnTo>
                  <a:lnTo>
                    <a:pt x="1264037" y="182202"/>
                  </a:lnTo>
                  <a:lnTo>
                    <a:pt x="0" y="182202"/>
                  </a:lnTo>
                  <a:close/>
                </a:path>
              </a:pathLst>
            </a:custGeom>
            <a:solidFill>
              <a:srgbClr val="40352D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9" name="Google Shape;1189;p51"/>
            <p:cNvSpPr txBox="1"/>
            <p:nvPr/>
          </p:nvSpPr>
          <p:spPr>
            <a:xfrm>
              <a:off x="0" y="-47625"/>
              <a:ext cx="1264037" cy="22982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9444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5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90" name="Google Shape;1190;p51"/>
          <p:cNvSpPr txBox="1"/>
          <p:nvPr/>
        </p:nvSpPr>
        <p:spPr>
          <a:xfrm>
            <a:off x="2858061" y="1787089"/>
            <a:ext cx="90159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6000" b="1" i="0" u="none" strike="noStrike" cap="none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아쉬웠던 점 및 개선</a:t>
            </a:r>
            <a:r>
              <a:rPr lang="en-US" sz="6000" b="1">
                <a:solidFill>
                  <a:srgbClr val="40352D"/>
                </a:solidFill>
              </a:rPr>
              <a:t>사항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1" name="Google Shape;1191;p51"/>
          <p:cNvSpPr txBox="1"/>
          <p:nvPr/>
        </p:nvSpPr>
        <p:spPr>
          <a:xfrm>
            <a:off x="1815449" y="1837889"/>
            <a:ext cx="981000" cy="8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5"/>
              <a:buFont typeface="Arial"/>
              <a:buNone/>
            </a:pPr>
            <a:r>
              <a:rPr lang="en-US" sz="5499" b="0" i="0" u="none" strike="noStrike" cap="none">
                <a:solidFill>
                  <a:srgbClr val="86867D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sz="5499">
                <a:solidFill>
                  <a:srgbClr val="86867D"/>
                </a:solidFill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2" name="Google Shape;1192;p51"/>
          <p:cNvSpPr txBox="1"/>
          <p:nvPr/>
        </p:nvSpPr>
        <p:spPr>
          <a:xfrm>
            <a:off x="3060292" y="3935198"/>
            <a:ext cx="41157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US" sz="2799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아쉬웠던 점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3" name="Google Shape;1193;p51"/>
          <p:cNvSpPr txBox="1"/>
          <p:nvPr/>
        </p:nvSpPr>
        <p:spPr>
          <a:xfrm>
            <a:off x="2666624" y="6506758"/>
            <a:ext cx="4902900" cy="10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3390" marR="0" lvl="1" indent="-220345" algn="l" rtl="0">
              <a:lnSpc>
                <a:spcPct val="184000"/>
              </a:lnSpc>
              <a:spcBef>
                <a:spcPts val="0"/>
              </a:spcBef>
              <a:spcAft>
                <a:spcPts val="0"/>
              </a:spcAft>
              <a:buClr>
                <a:srgbClr val="40352D"/>
              </a:buClr>
              <a:buSzPts val="450"/>
              <a:buChar char="•"/>
            </a:pPr>
            <a:r>
              <a:rPr lang="en-US" sz="1500" b="1" i="0" u="none" strike="noStrike" cap="none">
                <a:solidFill>
                  <a:srgbClr val="40352D"/>
                </a:solidFill>
              </a:rPr>
              <a:t>프로젝트 초기, 단단하지 못했던 계획 및 문서화</a:t>
            </a:r>
            <a:endParaRPr sz="1500" b="1" i="0" u="none" strike="noStrike" cap="none">
              <a:solidFill>
                <a:srgbClr val="40352D"/>
              </a:solidFill>
            </a:endParaRPr>
          </a:p>
          <a:p>
            <a:pPr marL="453390" marR="0" lvl="1" indent="-220345" algn="l" rtl="0">
              <a:lnSpc>
                <a:spcPct val="184000"/>
              </a:lnSpc>
              <a:spcBef>
                <a:spcPts val="0"/>
              </a:spcBef>
              <a:spcAft>
                <a:spcPts val="0"/>
              </a:spcAft>
              <a:buClr>
                <a:srgbClr val="40352D"/>
              </a:buClr>
              <a:buSzPts val="450"/>
              <a:buChar char="•"/>
            </a:pPr>
            <a:r>
              <a:rPr lang="en-US" sz="1500" b="1" i="0" u="none" strike="noStrike" cap="none">
                <a:solidFill>
                  <a:srgbClr val="000000"/>
                </a:solidFill>
              </a:rPr>
              <a:t>인원 역할 분배에 대한 아쉬움</a:t>
            </a:r>
            <a:endParaRPr sz="1500" b="1" i="0" u="none" strike="noStrike" cap="none">
              <a:solidFill>
                <a:srgbClr val="000000"/>
              </a:solidFill>
            </a:endParaRPr>
          </a:p>
          <a:p>
            <a:pPr marL="453390" marR="0" lvl="1" indent="-220345" algn="l" rtl="0">
              <a:lnSpc>
                <a:spcPct val="18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"/>
              <a:buChar char="•"/>
            </a:pPr>
            <a:r>
              <a:rPr lang="en-US" sz="1500" b="1" i="0" u="none" strike="noStrike" cap="none">
                <a:solidFill>
                  <a:srgbClr val="000000"/>
                </a:solidFill>
              </a:rPr>
              <a:t>전문 인원(회계)의 부재 및 이에 대한 해결 과정</a:t>
            </a:r>
            <a:endParaRPr sz="1500" b="1" i="0" u="none" strike="noStrike" cap="none">
              <a:solidFill>
                <a:srgbClr val="000000"/>
              </a:solidFill>
            </a:endParaRPr>
          </a:p>
        </p:txBody>
      </p:sp>
      <p:grpSp>
        <p:nvGrpSpPr>
          <p:cNvPr id="1194" name="Google Shape;1194;p51"/>
          <p:cNvGrpSpPr/>
          <p:nvPr/>
        </p:nvGrpSpPr>
        <p:grpSpPr>
          <a:xfrm>
            <a:off x="10642476" y="3668200"/>
            <a:ext cx="5358758" cy="872630"/>
            <a:chOff x="0" y="-47625"/>
            <a:chExt cx="1264037" cy="229827"/>
          </a:xfrm>
        </p:grpSpPr>
        <p:sp>
          <p:nvSpPr>
            <p:cNvPr id="1195" name="Google Shape;1195;p51"/>
            <p:cNvSpPr/>
            <p:nvPr/>
          </p:nvSpPr>
          <p:spPr>
            <a:xfrm>
              <a:off x="0" y="0"/>
              <a:ext cx="1264037" cy="182202"/>
            </a:xfrm>
            <a:custGeom>
              <a:avLst/>
              <a:gdLst/>
              <a:ahLst/>
              <a:cxnLst/>
              <a:rect l="l" t="t" r="r" b="b"/>
              <a:pathLst>
                <a:path w="1264037" h="182202" extrusionOk="0">
                  <a:moveTo>
                    <a:pt x="0" y="0"/>
                  </a:moveTo>
                  <a:lnTo>
                    <a:pt x="1264037" y="0"/>
                  </a:lnTo>
                  <a:lnTo>
                    <a:pt x="1264037" y="182202"/>
                  </a:lnTo>
                  <a:lnTo>
                    <a:pt x="0" y="182202"/>
                  </a:lnTo>
                  <a:close/>
                </a:path>
              </a:pathLst>
            </a:custGeom>
            <a:solidFill>
              <a:srgbClr val="40352D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6" name="Google Shape;1196;p51"/>
            <p:cNvSpPr txBox="1"/>
            <p:nvPr/>
          </p:nvSpPr>
          <p:spPr>
            <a:xfrm>
              <a:off x="0" y="-47625"/>
              <a:ext cx="1264037" cy="22982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9444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5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97" name="Google Shape;1197;p51"/>
          <p:cNvSpPr txBox="1"/>
          <p:nvPr/>
        </p:nvSpPr>
        <p:spPr>
          <a:xfrm>
            <a:off x="11304804" y="3935198"/>
            <a:ext cx="40341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US" sz="2799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향후 개선사항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8" name="Google Shape;1198;p51"/>
          <p:cNvSpPr txBox="1"/>
          <p:nvPr/>
        </p:nvSpPr>
        <p:spPr>
          <a:xfrm>
            <a:off x="10798391" y="6445783"/>
            <a:ext cx="5046900" cy="11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3390" marR="0" lvl="1" indent="-226695" algn="l" rtl="0">
              <a:lnSpc>
                <a:spcPct val="184000"/>
              </a:lnSpc>
              <a:spcBef>
                <a:spcPts val="0"/>
              </a:spcBef>
              <a:spcAft>
                <a:spcPts val="0"/>
              </a:spcAft>
              <a:buClr>
                <a:srgbClr val="40352D"/>
              </a:buClr>
              <a:buSzPts val="550"/>
              <a:buChar char="•"/>
            </a:pPr>
            <a:r>
              <a:rPr lang="en-US" sz="1600" b="1" i="0" u="none" strike="noStrike" cap="none">
                <a:solidFill>
                  <a:srgbClr val="40352D"/>
                </a:solidFill>
              </a:rPr>
              <a:t>초기에 자세한 계획 설립 및 공유를 위한 문서화</a:t>
            </a:r>
            <a:endParaRPr sz="1600" b="1" i="0" u="none" strike="noStrike" cap="none">
              <a:solidFill>
                <a:srgbClr val="40352D"/>
              </a:solidFill>
            </a:endParaRPr>
          </a:p>
          <a:p>
            <a:pPr marL="453390" marR="0" lvl="1" indent="-226695" algn="l" rtl="0">
              <a:lnSpc>
                <a:spcPct val="184000"/>
              </a:lnSpc>
              <a:spcBef>
                <a:spcPts val="0"/>
              </a:spcBef>
              <a:spcAft>
                <a:spcPts val="0"/>
              </a:spcAft>
              <a:buClr>
                <a:srgbClr val="40352D"/>
              </a:buClr>
              <a:buSzPts val="550"/>
              <a:buChar char="•"/>
            </a:pPr>
            <a:r>
              <a:rPr lang="en-US" sz="1600" b="1" i="0" u="none" strike="noStrike" cap="none">
                <a:solidFill>
                  <a:srgbClr val="40352D"/>
                </a:solidFill>
              </a:rPr>
              <a:t>개인의 역량 확인 및 이에 따른 분배</a:t>
            </a:r>
            <a:endParaRPr sz="1600" b="1" i="0" u="none" strike="noStrike" cap="none">
              <a:solidFill>
                <a:srgbClr val="40352D"/>
              </a:solidFill>
            </a:endParaRPr>
          </a:p>
          <a:p>
            <a:pPr marL="453390" marR="0" lvl="1" indent="-226695" algn="l" rtl="0">
              <a:lnSpc>
                <a:spcPct val="184000"/>
              </a:lnSpc>
              <a:spcBef>
                <a:spcPts val="0"/>
              </a:spcBef>
              <a:spcAft>
                <a:spcPts val="0"/>
              </a:spcAft>
              <a:buClr>
                <a:srgbClr val="40352D"/>
              </a:buClr>
              <a:buSzPts val="550"/>
              <a:buChar char="•"/>
            </a:pPr>
            <a:r>
              <a:rPr lang="en-US" sz="1600" b="1" i="0" u="none" strike="noStrike" cap="none">
                <a:solidFill>
                  <a:srgbClr val="40352D"/>
                </a:solidFill>
              </a:rPr>
              <a:t>자문</a:t>
            </a:r>
            <a:r>
              <a:rPr lang="en-US" sz="1600" b="1">
                <a:solidFill>
                  <a:srgbClr val="40352D"/>
                </a:solidFill>
              </a:rPr>
              <a:t> 요청 및</a:t>
            </a:r>
            <a:r>
              <a:rPr lang="en-US" sz="1600" b="1" i="0" u="none" strike="noStrike" cap="none">
                <a:solidFill>
                  <a:srgbClr val="40352D"/>
                </a:solidFill>
              </a:rPr>
              <a:t> 해당 부분에 대한 추가적인 </a:t>
            </a:r>
            <a:r>
              <a:rPr lang="en-US" sz="1600" b="1">
                <a:solidFill>
                  <a:srgbClr val="40352D"/>
                </a:solidFill>
              </a:rPr>
              <a:t>학습</a:t>
            </a:r>
            <a:endParaRPr sz="1600" b="1" i="0" u="none" strike="noStrike" cap="none">
              <a:solidFill>
                <a:srgbClr val="40352D"/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0D9C6"/>
        </a:solidFill>
        <a:effectLst/>
      </p:bgPr>
    </p:bg>
    <p:spTree>
      <p:nvGrpSpPr>
        <p:cNvPr id="1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3" name="Google Shape;1203;p52"/>
          <p:cNvGrpSpPr/>
          <p:nvPr/>
        </p:nvGrpSpPr>
        <p:grpSpPr>
          <a:xfrm>
            <a:off x="562303" y="363600"/>
            <a:ext cx="17163394" cy="9373346"/>
            <a:chOff x="0" y="-241102"/>
            <a:chExt cx="22884525" cy="12497794"/>
          </a:xfrm>
        </p:grpSpPr>
        <p:grpSp>
          <p:nvGrpSpPr>
            <p:cNvPr id="1204" name="Google Shape;1204;p52"/>
            <p:cNvGrpSpPr/>
            <p:nvPr/>
          </p:nvGrpSpPr>
          <p:grpSpPr>
            <a:xfrm>
              <a:off x="0" y="-241102"/>
              <a:ext cx="22884525" cy="12497794"/>
              <a:chOff x="0" y="-47625"/>
              <a:chExt cx="4520400" cy="2468700"/>
            </a:xfrm>
          </p:grpSpPr>
          <p:sp>
            <p:nvSpPr>
              <p:cNvPr id="1205" name="Google Shape;1205;p52"/>
              <p:cNvSpPr/>
              <p:nvPr/>
            </p:nvSpPr>
            <p:spPr>
              <a:xfrm>
                <a:off x="0" y="0"/>
                <a:ext cx="4520331" cy="2421020"/>
              </a:xfrm>
              <a:custGeom>
                <a:avLst/>
                <a:gdLst/>
                <a:ahLst/>
                <a:cxnLst/>
                <a:rect l="l" t="t" r="r" b="b"/>
                <a:pathLst>
                  <a:path w="4520331" h="2421020" extrusionOk="0">
                    <a:moveTo>
                      <a:pt x="0" y="0"/>
                    </a:moveTo>
                    <a:lnTo>
                      <a:pt x="4520331" y="0"/>
                    </a:lnTo>
                    <a:lnTo>
                      <a:pt x="4520331" y="2421020"/>
                    </a:lnTo>
                    <a:lnTo>
                      <a:pt x="0" y="242102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6" name="Google Shape;1206;p52"/>
              <p:cNvSpPr txBox="1"/>
              <p:nvPr/>
            </p:nvSpPr>
            <p:spPr>
              <a:xfrm>
                <a:off x="0" y="-47625"/>
                <a:ext cx="4520400" cy="246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94444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07" name="Google Shape;1207;p52"/>
            <p:cNvGrpSpPr/>
            <p:nvPr/>
          </p:nvGrpSpPr>
          <p:grpSpPr>
            <a:xfrm>
              <a:off x="191091" y="-53915"/>
              <a:ext cx="22501992" cy="12127219"/>
              <a:chOff x="0" y="-47625"/>
              <a:chExt cx="4444838" cy="2395500"/>
            </a:xfrm>
          </p:grpSpPr>
          <p:sp>
            <p:nvSpPr>
              <p:cNvPr id="1208" name="Google Shape;1208;p52"/>
              <p:cNvSpPr/>
              <p:nvPr/>
            </p:nvSpPr>
            <p:spPr>
              <a:xfrm>
                <a:off x="0" y="0"/>
                <a:ext cx="4444838" cy="2347819"/>
              </a:xfrm>
              <a:custGeom>
                <a:avLst/>
                <a:gdLst/>
                <a:ahLst/>
                <a:cxnLst/>
                <a:rect l="l" t="t" r="r" b="b"/>
                <a:pathLst>
                  <a:path w="4444838" h="2347819" extrusionOk="0">
                    <a:moveTo>
                      <a:pt x="0" y="0"/>
                    </a:moveTo>
                    <a:lnTo>
                      <a:pt x="4444838" y="0"/>
                    </a:lnTo>
                    <a:lnTo>
                      <a:pt x="4444838" y="2347819"/>
                    </a:lnTo>
                    <a:lnTo>
                      <a:pt x="0" y="2347819"/>
                    </a:lnTo>
                    <a:close/>
                  </a:path>
                </a:pathLst>
              </a:custGeom>
              <a:solidFill>
                <a:srgbClr val="FFFFFF"/>
              </a:solidFill>
              <a:ln w="209550" cap="sq" cmpd="sng">
                <a:solidFill>
                  <a:srgbClr val="C0C5B6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9" name="Google Shape;1209;p52"/>
              <p:cNvSpPr txBox="1"/>
              <p:nvPr/>
            </p:nvSpPr>
            <p:spPr>
              <a:xfrm>
                <a:off x="0" y="-47625"/>
                <a:ext cx="4444800" cy="2395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94444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1210" name="Google Shape;1210;p52"/>
            <p:cNvCxnSpPr/>
            <p:nvPr/>
          </p:nvCxnSpPr>
          <p:spPr>
            <a:xfrm>
              <a:off x="206023" y="207734"/>
              <a:ext cx="263400" cy="255900"/>
            </a:xfrm>
            <a:prstGeom prst="straightConnector1">
              <a:avLst/>
            </a:prstGeom>
            <a:noFill/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11" name="Google Shape;1211;p52"/>
            <p:cNvCxnSpPr/>
            <p:nvPr/>
          </p:nvCxnSpPr>
          <p:spPr>
            <a:xfrm>
              <a:off x="22384681" y="11791461"/>
              <a:ext cx="301200" cy="274800"/>
            </a:xfrm>
            <a:prstGeom prst="straightConnector1">
              <a:avLst/>
            </a:prstGeom>
            <a:noFill/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12" name="Google Shape;1212;p52"/>
            <p:cNvCxnSpPr/>
            <p:nvPr/>
          </p:nvCxnSpPr>
          <p:spPr>
            <a:xfrm rot="10800000" flipH="1">
              <a:off x="206629" y="11811773"/>
              <a:ext cx="246000" cy="235800"/>
            </a:xfrm>
            <a:prstGeom prst="straightConnector1">
              <a:avLst/>
            </a:prstGeom>
            <a:noFill/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13" name="Google Shape;1213;p52"/>
            <p:cNvCxnSpPr/>
            <p:nvPr/>
          </p:nvCxnSpPr>
          <p:spPr>
            <a:xfrm rot="10800000" flipH="1">
              <a:off x="22402263" y="226172"/>
              <a:ext cx="246000" cy="235800"/>
            </a:xfrm>
            <a:prstGeom prst="straightConnector1">
              <a:avLst/>
            </a:prstGeom>
            <a:noFill/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214" name="Google Shape;1214;p52"/>
          <p:cNvSpPr txBox="1"/>
          <p:nvPr/>
        </p:nvSpPr>
        <p:spPr>
          <a:xfrm>
            <a:off x="2897394" y="1688775"/>
            <a:ext cx="94062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-US" sz="6000" b="1" i="0" u="none" strike="noStrike" cap="none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5" name="Google Shape;1215;p52"/>
          <p:cNvSpPr txBox="1"/>
          <p:nvPr/>
        </p:nvSpPr>
        <p:spPr>
          <a:xfrm>
            <a:off x="1870520" y="3176030"/>
            <a:ext cx="34362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99"/>
              <a:buFont typeface="Arial"/>
              <a:buNone/>
            </a:pPr>
            <a:r>
              <a:rPr lang="en-US" sz="2799" b="1">
                <a:solidFill>
                  <a:srgbClr val="40352D"/>
                </a:solidFill>
              </a:rPr>
              <a:t>새로운 기술 스택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6" name="Google Shape;1216;p52"/>
          <p:cNvSpPr txBox="1"/>
          <p:nvPr/>
        </p:nvSpPr>
        <p:spPr>
          <a:xfrm>
            <a:off x="1932172" y="4170671"/>
            <a:ext cx="3312900" cy="20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멀티 테넌시와 SSE는 이번 프로젝트를 통해 새롭게 접한 기술로, 다양한 자료와 코드를 참고하며 스스로 학습하는 방법을 익힐 수 있었</a:t>
            </a:r>
            <a:r>
              <a:rPr lang="en-US" sz="2000"/>
              <a:t>습니니</a:t>
            </a: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다.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7" name="Google Shape;1217;p52"/>
          <p:cNvSpPr txBox="1"/>
          <p:nvPr/>
        </p:nvSpPr>
        <p:spPr>
          <a:xfrm>
            <a:off x="5708840" y="3212030"/>
            <a:ext cx="31038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99"/>
              <a:buFont typeface="Arial"/>
              <a:buNone/>
            </a:pPr>
            <a:r>
              <a:rPr lang="en-US" sz="2799" b="1" i="0" u="none" strike="noStrike" cap="none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팀원들과의 협력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8" name="Google Shape;1218;p52"/>
          <p:cNvSpPr txBox="1"/>
          <p:nvPr/>
        </p:nvSpPr>
        <p:spPr>
          <a:xfrm>
            <a:off x="9526077" y="3176025"/>
            <a:ext cx="40431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99"/>
              <a:buFont typeface="Arial"/>
              <a:buNone/>
            </a:pPr>
            <a:r>
              <a:rPr lang="en-US" sz="2799" b="1">
                <a:solidFill>
                  <a:srgbClr val="40352D"/>
                </a:solidFill>
              </a:rPr>
              <a:t>돌발</a:t>
            </a:r>
            <a:r>
              <a:rPr lang="en-US" sz="2799" b="1" i="0" u="none" strike="noStrike" cap="none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 상황의 대처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9" name="Google Shape;1219;p52"/>
          <p:cNvSpPr txBox="1"/>
          <p:nvPr/>
        </p:nvSpPr>
        <p:spPr>
          <a:xfrm>
            <a:off x="13333049" y="3212025"/>
            <a:ext cx="28770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99"/>
              <a:buFont typeface="Arial"/>
              <a:buNone/>
            </a:pPr>
            <a:r>
              <a:rPr lang="en-US" sz="2799" b="1" i="0" u="none" strike="noStrike" cap="none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문제 해결 방법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0" name="Google Shape;1220;p52"/>
          <p:cNvSpPr txBox="1"/>
          <p:nvPr/>
        </p:nvSpPr>
        <p:spPr>
          <a:xfrm>
            <a:off x="13333061" y="4170675"/>
            <a:ext cx="3342900" cy="246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새로운 기술을 적용하는 과정에서 여러 에러와 충돌을 겪었지만, 전체 코드를 재검토하고 에러 로그를 분석하면서 문제 해결 능력이 크게 향상되</a:t>
            </a:r>
            <a:r>
              <a:rPr lang="en-US" sz="2000"/>
              <a:t>었습니니</a:t>
            </a: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다.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1" name="Google Shape;1221;p52"/>
          <p:cNvSpPr txBox="1"/>
          <p:nvPr/>
        </p:nvSpPr>
        <p:spPr>
          <a:xfrm>
            <a:off x="5708841" y="4144360"/>
            <a:ext cx="3286200" cy="11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팀원들과의 협력과 역할 분담의 중요성을 깨달았으며, 소통을 통해 팀워크가 향상되</a:t>
            </a:r>
            <a:r>
              <a:rPr lang="en-US" sz="2000"/>
              <a:t>었습니</a:t>
            </a: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다.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2" name="Google Shape;1222;p52"/>
          <p:cNvSpPr txBox="1"/>
          <p:nvPr/>
        </p:nvSpPr>
        <p:spPr>
          <a:xfrm>
            <a:off x="9526064" y="4170675"/>
            <a:ext cx="3103800" cy="20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프로젝트 진행 중에는 예기치 못한 상황이 자주 발생했지만, 이를 통해 유연하게 계획을 수정하고 문제를 해결하는 경험을 할 수 있었</a:t>
            </a:r>
            <a:r>
              <a:rPr lang="en-US" sz="2000"/>
              <a:t>습니니</a:t>
            </a: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다.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3" name="Google Shape;1223;p52"/>
          <p:cNvSpPr txBox="1"/>
          <p:nvPr/>
        </p:nvSpPr>
        <p:spPr>
          <a:xfrm>
            <a:off x="2858048" y="1787100"/>
            <a:ext cx="37644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-US" sz="6000" b="1" i="0" u="none" strike="noStrike" cap="none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배운점</a:t>
            </a:r>
            <a:endParaRPr sz="6000" b="1" i="0" u="none" strike="noStrike" cap="none">
              <a:solidFill>
                <a:srgbClr val="40352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4" name="Google Shape;1224;p52"/>
          <p:cNvSpPr txBox="1"/>
          <p:nvPr/>
        </p:nvSpPr>
        <p:spPr>
          <a:xfrm>
            <a:off x="1815449" y="1837889"/>
            <a:ext cx="981000" cy="8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99"/>
              <a:buFont typeface="Arial"/>
              <a:buNone/>
            </a:pPr>
            <a:r>
              <a:rPr lang="en-US" sz="5499" b="0" i="0" u="none" strike="noStrike" cap="none">
                <a:solidFill>
                  <a:srgbClr val="86867D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sz="5499">
                <a:solidFill>
                  <a:srgbClr val="86867D"/>
                </a:solidFill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25" name="Google Shape;1225;p52"/>
          <p:cNvCxnSpPr/>
          <p:nvPr/>
        </p:nvCxnSpPr>
        <p:spPr>
          <a:xfrm>
            <a:off x="1932167" y="3815074"/>
            <a:ext cx="14406300" cy="35700"/>
          </a:xfrm>
          <a:prstGeom prst="straightConnector1">
            <a:avLst/>
          </a:prstGeom>
          <a:noFill/>
          <a:ln w="19050" cap="flat" cmpd="sng">
            <a:solidFill>
              <a:srgbClr val="86867D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0D9C6"/>
        </a:solidFill>
        <a:effectLst/>
      </p:bgPr>
    </p:bg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5" name="Google Shape;185;p16"/>
          <p:cNvGrpSpPr/>
          <p:nvPr/>
        </p:nvGrpSpPr>
        <p:grpSpPr>
          <a:xfrm>
            <a:off x="562434" y="365097"/>
            <a:ext cx="17163132" cy="9373136"/>
            <a:chOff x="0" y="-241102"/>
            <a:chExt cx="22884176" cy="12497515"/>
          </a:xfrm>
        </p:grpSpPr>
        <p:grpSp>
          <p:nvGrpSpPr>
            <p:cNvPr id="186" name="Google Shape;186;p16"/>
            <p:cNvGrpSpPr/>
            <p:nvPr/>
          </p:nvGrpSpPr>
          <p:grpSpPr>
            <a:xfrm>
              <a:off x="0" y="-241102"/>
              <a:ext cx="22884176" cy="12497515"/>
              <a:chOff x="0" y="-47625"/>
              <a:chExt cx="4520331" cy="2468645"/>
            </a:xfrm>
          </p:grpSpPr>
          <p:sp>
            <p:nvSpPr>
              <p:cNvPr id="187" name="Google Shape;187;p16"/>
              <p:cNvSpPr/>
              <p:nvPr/>
            </p:nvSpPr>
            <p:spPr>
              <a:xfrm>
                <a:off x="0" y="0"/>
                <a:ext cx="4520331" cy="2421020"/>
              </a:xfrm>
              <a:custGeom>
                <a:avLst/>
                <a:gdLst/>
                <a:ahLst/>
                <a:cxnLst/>
                <a:rect l="l" t="t" r="r" b="b"/>
                <a:pathLst>
                  <a:path w="4520331" h="2421020" extrusionOk="0">
                    <a:moveTo>
                      <a:pt x="0" y="0"/>
                    </a:moveTo>
                    <a:lnTo>
                      <a:pt x="4520331" y="0"/>
                    </a:lnTo>
                    <a:lnTo>
                      <a:pt x="4520331" y="2421020"/>
                    </a:lnTo>
                    <a:lnTo>
                      <a:pt x="0" y="242102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" name="Google Shape;188;p16"/>
              <p:cNvSpPr txBox="1"/>
              <p:nvPr/>
            </p:nvSpPr>
            <p:spPr>
              <a:xfrm>
                <a:off x="0" y="-47625"/>
                <a:ext cx="4520331" cy="246864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94444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9" name="Google Shape;189;p16"/>
            <p:cNvGrpSpPr/>
            <p:nvPr/>
          </p:nvGrpSpPr>
          <p:grpSpPr>
            <a:xfrm>
              <a:off x="191091" y="-53915"/>
              <a:ext cx="22501996" cy="12126934"/>
              <a:chOff x="0" y="-47625"/>
              <a:chExt cx="4444838" cy="2395444"/>
            </a:xfrm>
          </p:grpSpPr>
          <p:sp>
            <p:nvSpPr>
              <p:cNvPr id="190" name="Google Shape;190;p16"/>
              <p:cNvSpPr/>
              <p:nvPr/>
            </p:nvSpPr>
            <p:spPr>
              <a:xfrm>
                <a:off x="0" y="0"/>
                <a:ext cx="4444838" cy="2347819"/>
              </a:xfrm>
              <a:custGeom>
                <a:avLst/>
                <a:gdLst/>
                <a:ahLst/>
                <a:cxnLst/>
                <a:rect l="l" t="t" r="r" b="b"/>
                <a:pathLst>
                  <a:path w="4444838" h="2347819" extrusionOk="0">
                    <a:moveTo>
                      <a:pt x="0" y="0"/>
                    </a:moveTo>
                    <a:lnTo>
                      <a:pt x="4444838" y="0"/>
                    </a:lnTo>
                    <a:lnTo>
                      <a:pt x="4444838" y="2347819"/>
                    </a:lnTo>
                    <a:lnTo>
                      <a:pt x="0" y="2347819"/>
                    </a:lnTo>
                    <a:close/>
                  </a:path>
                </a:pathLst>
              </a:custGeom>
              <a:solidFill>
                <a:srgbClr val="FFFFFF"/>
              </a:solidFill>
              <a:ln w="209550" cap="sq" cmpd="sng">
                <a:solidFill>
                  <a:srgbClr val="C0C5B6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1" name="Google Shape;191;p16"/>
              <p:cNvSpPr txBox="1"/>
              <p:nvPr/>
            </p:nvSpPr>
            <p:spPr>
              <a:xfrm>
                <a:off x="0" y="-47625"/>
                <a:ext cx="4444838" cy="239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94444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192" name="Google Shape;192;p16"/>
            <p:cNvCxnSpPr/>
            <p:nvPr/>
          </p:nvCxnSpPr>
          <p:spPr>
            <a:xfrm>
              <a:off x="206023" y="207734"/>
              <a:ext cx="263329" cy="255876"/>
            </a:xfrm>
            <a:prstGeom prst="straightConnector1">
              <a:avLst/>
            </a:prstGeom>
            <a:noFill/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93" name="Google Shape;193;p16"/>
            <p:cNvCxnSpPr/>
            <p:nvPr/>
          </p:nvCxnSpPr>
          <p:spPr>
            <a:xfrm>
              <a:off x="22384680" y="11791461"/>
              <a:ext cx="301183" cy="274803"/>
            </a:xfrm>
            <a:prstGeom prst="straightConnector1">
              <a:avLst/>
            </a:prstGeom>
            <a:noFill/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94" name="Google Shape;194;p16"/>
            <p:cNvCxnSpPr/>
            <p:nvPr/>
          </p:nvCxnSpPr>
          <p:spPr>
            <a:xfrm rot="10800000" flipH="1">
              <a:off x="206629" y="11811667"/>
              <a:ext cx="245980" cy="235906"/>
            </a:xfrm>
            <a:prstGeom prst="straightConnector1">
              <a:avLst/>
            </a:prstGeom>
            <a:noFill/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95" name="Google Shape;195;p16"/>
            <p:cNvCxnSpPr/>
            <p:nvPr/>
          </p:nvCxnSpPr>
          <p:spPr>
            <a:xfrm rot="10800000" flipH="1">
              <a:off x="22402264" y="226066"/>
              <a:ext cx="245980" cy="235906"/>
            </a:xfrm>
            <a:prstGeom prst="straightConnector1">
              <a:avLst/>
            </a:prstGeom>
            <a:noFill/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196" name="Google Shape;196;p16"/>
          <p:cNvGrpSpPr/>
          <p:nvPr/>
        </p:nvGrpSpPr>
        <p:grpSpPr>
          <a:xfrm>
            <a:off x="924644" y="5476837"/>
            <a:ext cx="16422862" cy="3899072"/>
            <a:chOff x="0" y="-47625"/>
            <a:chExt cx="4325363" cy="1026916"/>
          </a:xfrm>
        </p:grpSpPr>
        <p:sp>
          <p:nvSpPr>
            <p:cNvPr id="197" name="Google Shape;197;p16"/>
            <p:cNvSpPr/>
            <p:nvPr/>
          </p:nvSpPr>
          <p:spPr>
            <a:xfrm>
              <a:off x="0" y="0"/>
              <a:ext cx="4325363" cy="979291"/>
            </a:xfrm>
            <a:custGeom>
              <a:avLst/>
              <a:gdLst/>
              <a:ahLst/>
              <a:cxnLst/>
              <a:rect l="l" t="t" r="r" b="b"/>
              <a:pathLst>
                <a:path w="4325363" h="979291" extrusionOk="0">
                  <a:moveTo>
                    <a:pt x="0" y="0"/>
                  </a:moveTo>
                  <a:lnTo>
                    <a:pt x="4325363" y="0"/>
                  </a:lnTo>
                  <a:lnTo>
                    <a:pt x="4325363" y="979291"/>
                  </a:lnTo>
                  <a:lnTo>
                    <a:pt x="0" y="979291"/>
                  </a:lnTo>
                  <a:close/>
                </a:path>
              </a:pathLst>
            </a:custGeom>
            <a:solidFill>
              <a:srgbClr val="E8EBE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198;p16"/>
            <p:cNvSpPr txBox="1"/>
            <p:nvPr/>
          </p:nvSpPr>
          <p:spPr>
            <a:xfrm>
              <a:off x="0" y="-47625"/>
              <a:ext cx="4325363" cy="10269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9444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9" name="Google Shape;199;p16"/>
          <p:cNvSpPr txBox="1"/>
          <p:nvPr/>
        </p:nvSpPr>
        <p:spPr>
          <a:xfrm>
            <a:off x="2858061" y="1787089"/>
            <a:ext cx="5310127" cy="10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-US" sz="6000" b="1" i="0" u="none" strike="noStrike" cap="none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팀원 소개</a:t>
            </a:r>
            <a:endParaRPr sz="6000" b="1" i="0" u="none" strike="noStrike" cap="none">
              <a:solidFill>
                <a:srgbClr val="40352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16"/>
          <p:cNvSpPr txBox="1"/>
          <p:nvPr/>
        </p:nvSpPr>
        <p:spPr>
          <a:xfrm>
            <a:off x="1815449" y="1837889"/>
            <a:ext cx="981000" cy="8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99"/>
              <a:buFont typeface="Arial"/>
              <a:buNone/>
            </a:pPr>
            <a:r>
              <a:rPr lang="en-US" sz="5499" b="0" i="0" u="none" strike="noStrike" cap="none">
                <a:solidFill>
                  <a:srgbClr val="86867D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sz="5499" b="0" i="0" u="none" strike="noStrike" cap="none">
              <a:solidFill>
                <a:srgbClr val="86867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p16"/>
          <p:cNvSpPr txBox="1"/>
          <p:nvPr/>
        </p:nvSpPr>
        <p:spPr>
          <a:xfrm>
            <a:off x="3058075" y="6307275"/>
            <a:ext cx="24420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7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99"/>
              <a:buFont typeface="Arial"/>
              <a:buNone/>
            </a:pPr>
            <a:r>
              <a:rPr lang="en-US" sz="2799" b="1" i="0" u="none" strike="noStrike" cap="none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유원상</a:t>
            </a:r>
            <a:endParaRPr sz="2799" b="1" i="0" u="none" strike="noStrike" cap="none">
              <a:solidFill>
                <a:srgbClr val="40352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16"/>
          <p:cNvSpPr txBox="1"/>
          <p:nvPr/>
        </p:nvSpPr>
        <p:spPr>
          <a:xfrm>
            <a:off x="2987580" y="6947415"/>
            <a:ext cx="2655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-US" sz="2100" b="0" i="0" u="none" strike="noStrike" cap="none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프로젝트 리더</a:t>
            </a:r>
            <a:endParaRPr sz="2100" b="0" i="0" u="none" strike="noStrike" cap="none">
              <a:solidFill>
                <a:srgbClr val="40352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16"/>
          <p:cNvSpPr txBox="1"/>
          <p:nvPr/>
        </p:nvSpPr>
        <p:spPr>
          <a:xfrm>
            <a:off x="6222836" y="6930852"/>
            <a:ext cx="2655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-US" sz="2100" b="0" i="0" u="none" strike="noStrike" cap="none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개발자</a:t>
            </a:r>
            <a:endParaRPr sz="2100" b="0" i="0" u="none" strike="noStrike" cap="none">
              <a:solidFill>
                <a:srgbClr val="40352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16"/>
          <p:cNvSpPr txBox="1"/>
          <p:nvPr/>
        </p:nvSpPr>
        <p:spPr>
          <a:xfrm>
            <a:off x="9434031" y="6930840"/>
            <a:ext cx="2655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-US" sz="2100" b="0" i="0" u="none" strike="noStrike" cap="none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개발자</a:t>
            </a:r>
            <a:endParaRPr sz="2100" b="0" i="0" u="none" strike="noStrike" cap="none">
              <a:solidFill>
                <a:srgbClr val="40352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p16"/>
          <p:cNvSpPr txBox="1"/>
          <p:nvPr/>
        </p:nvSpPr>
        <p:spPr>
          <a:xfrm>
            <a:off x="12645215" y="6908902"/>
            <a:ext cx="2655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-US" sz="2100" b="0" i="0" u="none" strike="noStrike" cap="none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개발자</a:t>
            </a:r>
            <a:endParaRPr sz="2100" b="0" i="0" u="none" strike="noStrike" cap="none">
              <a:solidFill>
                <a:srgbClr val="40352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p16"/>
          <p:cNvSpPr txBox="1"/>
          <p:nvPr/>
        </p:nvSpPr>
        <p:spPr>
          <a:xfrm>
            <a:off x="6222725" y="6276800"/>
            <a:ext cx="26550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7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99"/>
              <a:buFont typeface="Arial"/>
              <a:buNone/>
            </a:pPr>
            <a:r>
              <a:rPr lang="en-US" sz="2799" b="1" i="0" u="none" strike="noStrike" cap="none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김민수</a:t>
            </a:r>
            <a:endParaRPr sz="2799" b="1" i="0" u="none" strike="noStrike" cap="none">
              <a:solidFill>
                <a:srgbClr val="40352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16"/>
          <p:cNvSpPr txBox="1"/>
          <p:nvPr/>
        </p:nvSpPr>
        <p:spPr>
          <a:xfrm>
            <a:off x="9504525" y="6276800"/>
            <a:ext cx="24420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7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99"/>
              <a:buFont typeface="Arial"/>
              <a:buNone/>
            </a:pPr>
            <a:r>
              <a:rPr lang="en-US" sz="2799" b="1" i="0" u="none" strike="noStrike" cap="none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김세현</a:t>
            </a:r>
            <a:endParaRPr sz="2799" b="1" i="0" u="none" strike="noStrike" cap="none">
              <a:solidFill>
                <a:srgbClr val="40352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p16"/>
          <p:cNvSpPr txBox="1"/>
          <p:nvPr/>
        </p:nvSpPr>
        <p:spPr>
          <a:xfrm>
            <a:off x="12725950" y="6276800"/>
            <a:ext cx="24420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7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99"/>
              <a:buFont typeface="Arial"/>
              <a:buNone/>
            </a:pPr>
            <a:r>
              <a:rPr lang="en-US" sz="2799" b="1" i="0" u="none" strike="noStrike" cap="none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김재이</a:t>
            </a:r>
            <a:endParaRPr sz="2799" b="1" i="0" u="none" strike="noStrike" cap="none">
              <a:solidFill>
                <a:srgbClr val="40352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p16"/>
          <p:cNvSpPr txBox="1"/>
          <p:nvPr/>
        </p:nvSpPr>
        <p:spPr>
          <a:xfrm>
            <a:off x="2896225" y="7479875"/>
            <a:ext cx="2837700" cy="16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40352D"/>
                </a:solidFill>
                <a:latin typeface="Calibri"/>
                <a:ea typeface="Calibri"/>
                <a:cs typeface="Calibri"/>
                <a:sym typeface="Calibri"/>
              </a:rPr>
              <a:t>판매/ 구매</a:t>
            </a:r>
            <a:endParaRPr sz="1800" b="0" i="0" u="none" strike="noStrike" cap="none">
              <a:solidFill>
                <a:srgbClr val="40352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40352D"/>
                </a:solidFill>
                <a:latin typeface="Calibri"/>
                <a:ea typeface="Calibri"/>
                <a:cs typeface="Calibri"/>
                <a:sym typeface="Calibri"/>
              </a:rPr>
              <a:t>수익/지출</a:t>
            </a:r>
            <a:endParaRPr sz="1800" b="0" i="0" u="none" strike="noStrike" cap="none">
              <a:solidFill>
                <a:srgbClr val="40352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40352D"/>
                </a:solidFill>
                <a:latin typeface="Calibri"/>
                <a:ea typeface="Calibri"/>
                <a:cs typeface="Calibri"/>
                <a:sym typeface="Calibri"/>
              </a:rPr>
              <a:t>결재 기능, 실시간 알람</a:t>
            </a:r>
            <a:endParaRPr sz="1800" b="0" i="0" u="none" strike="noStrike" cap="none">
              <a:solidFill>
                <a:srgbClr val="40352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40352D"/>
                </a:solidFill>
                <a:latin typeface="Calibri"/>
                <a:ea typeface="Calibri"/>
                <a:cs typeface="Calibri"/>
                <a:sym typeface="Calibri"/>
              </a:rPr>
              <a:t>배포 작업</a:t>
            </a:r>
            <a:endParaRPr sz="1800" b="0" i="0" u="none" strike="noStrike" cap="none">
              <a:solidFill>
                <a:srgbClr val="40352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" name="Google Shape;210;p16"/>
          <p:cNvSpPr txBox="1"/>
          <p:nvPr/>
        </p:nvSpPr>
        <p:spPr>
          <a:xfrm>
            <a:off x="6354875" y="7541075"/>
            <a:ext cx="2442000" cy="16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40352D"/>
                </a:solidFill>
                <a:latin typeface="Calibri"/>
                <a:ea typeface="Calibri"/>
                <a:cs typeface="Calibri"/>
                <a:sym typeface="Calibri"/>
              </a:rPr>
              <a:t>생산/제조</a:t>
            </a:r>
            <a:endParaRPr sz="1800" b="0" i="0" u="none" strike="noStrike" cap="none">
              <a:solidFill>
                <a:srgbClr val="40352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40352D"/>
                </a:solidFill>
                <a:latin typeface="Calibri"/>
                <a:ea typeface="Calibri"/>
                <a:cs typeface="Calibri"/>
                <a:sym typeface="Calibri"/>
              </a:rPr>
              <a:t>전체적인 프론트 디자인</a:t>
            </a:r>
            <a:endParaRPr sz="1800" b="0" i="0" u="none" strike="noStrike" cap="none">
              <a:solidFill>
                <a:srgbClr val="40352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40352D"/>
                </a:solidFill>
                <a:latin typeface="Calibri"/>
                <a:ea typeface="Calibri"/>
                <a:cs typeface="Calibri"/>
                <a:sym typeface="Calibri"/>
              </a:rPr>
              <a:t>결재 기능 검수</a:t>
            </a:r>
            <a:endParaRPr sz="1800" b="0" i="0" u="none" strike="noStrike" cap="none">
              <a:solidFill>
                <a:srgbClr val="40352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40352D"/>
                </a:solidFill>
                <a:latin typeface="Calibri"/>
                <a:ea typeface="Calibri"/>
                <a:cs typeface="Calibri"/>
                <a:sym typeface="Calibri"/>
              </a:rPr>
              <a:t>유저 플로우 제작</a:t>
            </a:r>
            <a:endParaRPr sz="1800" b="0" i="0" u="none" strike="noStrike" cap="none">
              <a:solidFill>
                <a:srgbClr val="40352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Google Shape;211;p16"/>
          <p:cNvSpPr txBox="1"/>
          <p:nvPr/>
        </p:nvSpPr>
        <p:spPr>
          <a:xfrm>
            <a:off x="9785925" y="7541075"/>
            <a:ext cx="1951200" cy="16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40352D"/>
                </a:solidFill>
                <a:latin typeface="Calibri"/>
                <a:ea typeface="Calibri"/>
                <a:cs typeface="Calibri"/>
                <a:sym typeface="Calibri"/>
              </a:rPr>
              <a:t>인사 관리</a:t>
            </a:r>
            <a:endParaRPr sz="1800" b="0" i="0" u="none" strike="noStrike" cap="none">
              <a:solidFill>
                <a:srgbClr val="40352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40352D"/>
                </a:solidFill>
                <a:latin typeface="Calibri"/>
                <a:ea typeface="Calibri"/>
                <a:cs typeface="Calibri"/>
                <a:sym typeface="Calibri"/>
              </a:rPr>
              <a:t>개인 정보 암호화</a:t>
            </a:r>
            <a:endParaRPr sz="1800" b="0" i="0" u="none" strike="noStrike" cap="none">
              <a:solidFill>
                <a:srgbClr val="40352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40352D"/>
                </a:solidFill>
                <a:latin typeface="Calibri"/>
                <a:ea typeface="Calibri"/>
                <a:cs typeface="Calibri"/>
                <a:sym typeface="Calibri"/>
              </a:rPr>
              <a:t>발표 ppt 제작</a:t>
            </a:r>
            <a:endParaRPr sz="1800" b="0" i="0" u="none" strike="noStrike" cap="none">
              <a:solidFill>
                <a:srgbClr val="40352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Google Shape;212;p16"/>
          <p:cNvSpPr txBox="1"/>
          <p:nvPr/>
        </p:nvSpPr>
        <p:spPr>
          <a:xfrm>
            <a:off x="12726175" y="7541075"/>
            <a:ext cx="2655000" cy="15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40352D"/>
                </a:solidFill>
                <a:latin typeface="Calibri"/>
                <a:ea typeface="Calibri"/>
                <a:cs typeface="Calibri"/>
                <a:sym typeface="Calibri"/>
              </a:rPr>
              <a:t>재고 및 입출고</a:t>
            </a:r>
            <a:endParaRPr sz="1800" b="0" i="0" u="none" strike="noStrike" cap="none">
              <a:solidFill>
                <a:srgbClr val="40352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40352D"/>
                </a:solidFill>
                <a:latin typeface="Calibri"/>
                <a:ea typeface="Calibri"/>
                <a:cs typeface="Calibri"/>
                <a:sym typeface="Calibri"/>
              </a:rPr>
              <a:t>대시보드 제작</a:t>
            </a:r>
            <a:endParaRPr sz="1800" b="0" i="0" u="none" strike="noStrike" cap="none">
              <a:solidFill>
                <a:srgbClr val="40352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40352D"/>
                </a:solidFill>
                <a:latin typeface="Calibri"/>
                <a:ea typeface="Calibri"/>
                <a:cs typeface="Calibri"/>
                <a:sym typeface="Calibri"/>
              </a:rPr>
              <a:t>로그인 및 마이페이지 기능</a:t>
            </a:r>
            <a:endParaRPr sz="1800" b="0" i="0" u="none" strike="noStrike" cap="none">
              <a:solidFill>
                <a:srgbClr val="40352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40352D"/>
                </a:solidFill>
                <a:latin typeface="Calibri"/>
                <a:ea typeface="Calibri"/>
                <a:cs typeface="Calibri"/>
                <a:sym typeface="Calibri"/>
              </a:rPr>
              <a:t>와이어 프레임 제작</a:t>
            </a:r>
            <a:endParaRPr sz="1800" b="0" i="0" u="none" strike="noStrike" cap="none">
              <a:solidFill>
                <a:srgbClr val="40352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0D9C6"/>
        </a:solidFill>
        <a:effectLst/>
      </p:bgPr>
    </p:bg>
    <p:spTree>
      <p:nvGrpSpPr>
        <p:cNvPr id="1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0" name="Google Shape;1230;p53"/>
          <p:cNvGrpSpPr/>
          <p:nvPr/>
        </p:nvGrpSpPr>
        <p:grpSpPr>
          <a:xfrm>
            <a:off x="562303" y="363600"/>
            <a:ext cx="17163394" cy="9373345"/>
            <a:chOff x="0" y="-241102"/>
            <a:chExt cx="22884525" cy="12497794"/>
          </a:xfrm>
        </p:grpSpPr>
        <p:grpSp>
          <p:nvGrpSpPr>
            <p:cNvPr id="1231" name="Google Shape;1231;p53"/>
            <p:cNvGrpSpPr/>
            <p:nvPr/>
          </p:nvGrpSpPr>
          <p:grpSpPr>
            <a:xfrm>
              <a:off x="0" y="-241102"/>
              <a:ext cx="22884525" cy="12497794"/>
              <a:chOff x="0" y="-47625"/>
              <a:chExt cx="4520400" cy="2468700"/>
            </a:xfrm>
          </p:grpSpPr>
          <p:sp>
            <p:nvSpPr>
              <p:cNvPr id="1232" name="Google Shape;1232;p53"/>
              <p:cNvSpPr/>
              <p:nvPr/>
            </p:nvSpPr>
            <p:spPr>
              <a:xfrm>
                <a:off x="0" y="0"/>
                <a:ext cx="4520331" cy="2421020"/>
              </a:xfrm>
              <a:custGeom>
                <a:avLst/>
                <a:gdLst/>
                <a:ahLst/>
                <a:cxnLst/>
                <a:rect l="l" t="t" r="r" b="b"/>
                <a:pathLst>
                  <a:path w="4520331" h="2421020" extrusionOk="0">
                    <a:moveTo>
                      <a:pt x="0" y="0"/>
                    </a:moveTo>
                    <a:lnTo>
                      <a:pt x="4520331" y="0"/>
                    </a:lnTo>
                    <a:lnTo>
                      <a:pt x="4520331" y="2421020"/>
                    </a:lnTo>
                    <a:lnTo>
                      <a:pt x="0" y="242102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3" name="Google Shape;1233;p53"/>
              <p:cNvSpPr txBox="1"/>
              <p:nvPr/>
            </p:nvSpPr>
            <p:spPr>
              <a:xfrm>
                <a:off x="0" y="-47625"/>
                <a:ext cx="4520400" cy="246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94444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34" name="Google Shape;1234;p53"/>
            <p:cNvGrpSpPr/>
            <p:nvPr/>
          </p:nvGrpSpPr>
          <p:grpSpPr>
            <a:xfrm>
              <a:off x="191091" y="-53915"/>
              <a:ext cx="22501992" cy="12127219"/>
              <a:chOff x="0" y="-47625"/>
              <a:chExt cx="4444838" cy="2395500"/>
            </a:xfrm>
          </p:grpSpPr>
          <p:sp>
            <p:nvSpPr>
              <p:cNvPr id="1235" name="Google Shape;1235;p53"/>
              <p:cNvSpPr/>
              <p:nvPr/>
            </p:nvSpPr>
            <p:spPr>
              <a:xfrm>
                <a:off x="0" y="0"/>
                <a:ext cx="4444838" cy="2347819"/>
              </a:xfrm>
              <a:custGeom>
                <a:avLst/>
                <a:gdLst/>
                <a:ahLst/>
                <a:cxnLst/>
                <a:rect l="l" t="t" r="r" b="b"/>
                <a:pathLst>
                  <a:path w="4444838" h="2347819" extrusionOk="0">
                    <a:moveTo>
                      <a:pt x="0" y="0"/>
                    </a:moveTo>
                    <a:lnTo>
                      <a:pt x="4444838" y="0"/>
                    </a:lnTo>
                    <a:lnTo>
                      <a:pt x="4444838" y="2347819"/>
                    </a:lnTo>
                    <a:lnTo>
                      <a:pt x="0" y="2347819"/>
                    </a:lnTo>
                    <a:close/>
                  </a:path>
                </a:pathLst>
              </a:custGeom>
              <a:solidFill>
                <a:srgbClr val="FFFFFF"/>
              </a:solidFill>
              <a:ln w="209550" cap="sq" cmpd="sng">
                <a:solidFill>
                  <a:srgbClr val="C0C5B6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6" name="Google Shape;1236;p53"/>
              <p:cNvSpPr txBox="1"/>
              <p:nvPr/>
            </p:nvSpPr>
            <p:spPr>
              <a:xfrm>
                <a:off x="0" y="-47625"/>
                <a:ext cx="4444800" cy="2395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94444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1237" name="Google Shape;1237;p53"/>
            <p:cNvCxnSpPr/>
            <p:nvPr/>
          </p:nvCxnSpPr>
          <p:spPr>
            <a:xfrm>
              <a:off x="206023" y="207734"/>
              <a:ext cx="263400" cy="255900"/>
            </a:xfrm>
            <a:prstGeom prst="straightConnector1">
              <a:avLst/>
            </a:prstGeom>
            <a:noFill/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38" name="Google Shape;1238;p53"/>
            <p:cNvCxnSpPr/>
            <p:nvPr/>
          </p:nvCxnSpPr>
          <p:spPr>
            <a:xfrm>
              <a:off x="22384681" y="11791461"/>
              <a:ext cx="301200" cy="274800"/>
            </a:xfrm>
            <a:prstGeom prst="straightConnector1">
              <a:avLst/>
            </a:prstGeom>
            <a:noFill/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39" name="Google Shape;1239;p53"/>
            <p:cNvCxnSpPr/>
            <p:nvPr/>
          </p:nvCxnSpPr>
          <p:spPr>
            <a:xfrm rot="10800000" flipH="1">
              <a:off x="206629" y="11811773"/>
              <a:ext cx="246000" cy="235800"/>
            </a:xfrm>
            <a:prstGeom prst="straightConnector1">
              <a:avLst/>
            </a:prstGeom>
            <a:noFill/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40" name="Google Shape;1240;p53"/>
            <p:cNvCxnSpPr/>
            <p:nvPr/>
          </p:nvCxnSpPr>
          <p:spPr>
            <a:xfrm rot="10800000" flipH="1">
              <a:off x="22402263" y="226172"/>
              <a:ext cx="246000" cy="235800"/>
            </a:xfrm>
            <a:prstGeom prst="straightConnector1">
              <a:avLst/>
            </a:prstGeom>
            <a:noFill/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241" name="Google Shape;1241;p53"/>
          <p:cNvSpPr txBox="1"/>
          <p:nvPr/>
        </p:nvSpPr>
        <p:spPr>
          <a:xfrm>
            <a:off x="2897398" y="1688775"/>
            <a:ext cx="58524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-US" sz="6000" b="1" i="0" u="none" strike="noStrike" cap="none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2" name="Google Shape;1242;p53"/>
          <p:cNvSpPr txBox="1"/>
          <p:nvPr/>
        </p:nvSpPr>
        <p:spPr>
          <a:xfrm>
            <a:off x="1714892" y="3212030"/>
            <a:ext cx="36159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99"/>
              <a:buFont typeface="Arial"/>
              <a:buNone/>
            </a:pPr>
            <a:r>
              <a:rPr lang="en-US" sz="2799" b="1" i="0" u="none" strike="noStrike" cap="none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다양한 로그인 및 인증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3" name="Google Shape;1243;p53"/>
          <p:cNvSpPr txBox="1"/>
          <p:nvPr/>
        </p:nvSpPr>
        <p:spPr>
          <a:xfrm>
            <a:off x="1815450" y="4242675"/>
            <a:ext cx="3544500" cy="20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현재는 아이디와 비밀번호를 확인하는 방식만 지원하지만, 추후에는 다양한 로그인 및 회원가입 방식을 추가할 예정입니다.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4" name="Google Shape;1244;p53"/>
          <p:cNvSpPr txBox="1"/>
          <p:nvPr/>
        </p:nvSpPr>
        <p:spPr>
          <a:xfrm>
            <a:off x="5708840" y="3212030"/>
            <a:ext cx="31038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99"/>
              <a:buFont typeface="Arial"/>
              <a:buNone/>
            </a:pPr>
            <a:r>
              <a:rPr lang="en-US" sz="2799" b="1" i="0" u="none" strike="noStrike" cap="none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재무/회계의 고도화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5" name="Google Shape;1245;p53"/>
          <p:cNvSpPr txBox="1"/>
          <p:nvPr/>
        </p:nvSpPr>
        <p:spPr>
          <a:xfrm>
            <a:off x="9435625" y="3264938"/>
            <a:ext cx="3764400" cy="4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99"/>
              <a:buFont typeface="Arial"/>
              <a:buNone/>
            </a:pPr>
            <a:r>
              <a:rPr lang="en-US" sz="2750" b="1" i="0" u="none" strike="noStrike" cap="none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대시보드의 다양화</a:t>
            </a:r>
            <a:endParaRPr sz="2750" b="1" i="0" u="none" strike="noStrike" cap="none">
              <a:solidFill>
                <a:srgbClr val="40352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6" name="Google Shape;1246;p53"/>
          <p:cNvSpPr txBox="1"/>
          <p:nvPr/>
        </p:nvSpPr>
        <p:spPr>
          <a:xfrm>
            <a:off x="13095124" y="3212025"/>
            <a:ext cx="28770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99"/>
              <a:buFont typeface="Arial"/>
              <a:buNone/>
            </a:pPr>
            <a:r>
              <a:rPr lang="en-US" sz="2799" b="1" i="0" u="none" strike="noStrike" cap="none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다양한 포맷 지원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7" name="Google Shape;1247;p53"/>
          <p:cNvSpPr txBox="1"/>
          <p:nvPr/>
        </p:nvSpPr>
        <p:spPr>
          <a:xfrm>
            <a:off x="13095125" y="4242675"/>
            <a:ext cx="3583200" cy="20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회사의 데이터는 현재 DB에만 저장되고 있으나, 앞으로는 엑셀 등 다양한 포맷으로 데이터를 저장하고 활용할 수 있도록 확장할 계획입니다.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8" name="Google Shape;1248;p53"/>
          <p:cNvSpPr txBox="1"/>
          <p:nvPr/>
        </p:nvSpPr>
        <p:spPr>
          <a:xfrm>
            <a:off x="5708840" y="4242675"/>
            <a:ext cx="3488700" cy="246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재무/회계 분야의 전문 인력이 부족하고, 제한된 시간으로 인해 관련 기능을 충분히 구현하지 못했습니다. 앞으로 해당 분야를 공부하여 더 다양한 기능과 계산을 제공할 예정입니다.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9" name="Google Shape;1249;p53"/>
          <p:cNvSpPr txBox="1"/>
          <p:nvPr/>
        </p:nvSpPr>
        <p:spPr>
          <a:xfrm>
            <a:off x="9435613" y="4242675"/>
            <a:ext cx="3488400" cy="20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현재 대시보드는 재무/회계 데이터만 표시하지만, 앞으로는 회사의 다양한 데이터를 폭넓게 지원하는 대시보드를 추가할 계획입니다.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0" name="Google Shape;1250;p53"/>
          <p:cNvSpPr txBox="1"/>
          <p:nvPr/>
        </p:nvSpPr>
        <p:spPr>
          <a:xfrm>
            <a:off x="2858052" y="1787100"/>
            <a:ext cx="70980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-US" sz="6000" b="1" i="0" u="none" strike="noStrike" cap="none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향후 계획(고도화)</a:t>
            </a:r>
            <a:endParaRPr sz="6000" b="1" i="0" u="none" strike="noStrike" cap="none">
              <a:solidFill>
                <a:srgbClr val="40352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1" name="Google Shape;1251;p53"/>
          <p:cNvSpPr txBox="1"/>
          <p:nvPr/>
        </p:nvSpPr>
        <p:spPr>
          <a:xfrm>
            <a:off x="1815449" y="1837889"/>
            <a:ext cx="981000" cy="8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99"/>
              <a:buFont typeface="Arial"/>
              <a:buNone/>
            </a:pPr>
            <a:r>
              <a:rPr lang="en-US" sz="5499">
                <a:solidFill>
                  <a:srgbClr val="86867D"/>
                </a:solidFill>
              </a:rPr>
              <a:t>03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52" name="Google Shape;1252;p53"/>
          <p:cNvCxnSpPr/>
          <p:nvPr/>
        </p:nvCxnSpPr>
        <p:spPr>
          <a:xfrm>
            <a:off x="1678342" y="3933899"/>
            <a:ext cx="14931300" cy="17700"/>
          </a:xfrm>
          <a:prstGeom prst="straightConnector1">
            <a:avLst/>
          </a:prstGeom>
          <a:noFill/>
          <a:ln w="19050" cap="flat" cmpd="sng">
            <a:solidFill>
              <a:srgbClr val="86867D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0D9C6"/>
        </a:solidFill>
        <a:effectLst/>
      </p:bgPr>
    </p:bg>
    <p:spTree>
      <p:nvGrpSpPr>
        <p:cNvPr id="1" name="Shape 1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7" name="Google Shape;1257;p54"/>
          <p:cNvGrpSpPr/>
          <p:nvPr/>
        </p:nvGrpSpPr>
        <p:grpSpPr>
          <a:xfrm>
            <a:off x="562434" y="365097"/>
            <a:ext cx="17163394" cy="9373345"/>
            <a:chOff x="0" y="-241102"/>
            <a:chExt cx="22884525" cy="12497794"/>
          </a:xfrm>
        </p:grpSpPr>
        <p:grpSp>
          <p:nvGrpSpPr>
            <p:cNvPr id="1258" name="Google Shape;1258;p54"/>
            <p:cNvGrpSpPr/>
            <p:nvPr/>
          </p:nvGrpSpPr>
          <p:grpSpPr>
            <a:xfrm>
              <a:off x="0" y="-241102"/>
              <a:ext cx="22884525" cy="12497794"/>
              <a:chOff x="0" y="-47625"/>
              <a:chExt cx="4520400" cy="2468700"/>
            </a:xfrm>
          </p:grpSpPr>
          <p:sp>
            <p:nvSpPr>
              <p:cNvPr id="1259" name="Google Shape;1259;p54"/>
              <p:cNvSpPr/>
              <p:nvPr/>
            </p:nvSpPr>
            <p:spPr>
              <a:xfrm>
                <a:off x="0" y="0"/>
                <a:ext cx="4520331" cy="2421020"/>
              </a:xfrm>
              <a:custGeom>
                <a:avLst/>
                <a:gdLst/>
                <a:ahLst/>
                <a:cxnLst/>
                <a:rect l="l" t="t" r="r" b="b"/>
                <a:pathLst>
                  <a:path w="4520331" h="2421020" extrusionOk="0">
                    <a:moveTo>
                      <a:pt x="0" y="0"/>
                    </a:moveTo>
                    <a:lnTo>
                      <a:pt x="4520331" y="0"/>
                    </a:lnTo>
                    <a:lnTo>
                      <a:pt x="4520331" y="2421020"/>
                    </a:lnTo>
                    <a:lnTo>
                      <a:pt x="0" y="242102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0" name="Google Shape;1260;p54"/>
              <p:cNvSpPr txBox="1"/>
              <p:nvPr/>
            </p:nvSpPr>
            <p:spPr>
              <a:xfrm>
                <a:off x="0" y="-47625"/>
                <a:ext cx="4520400" cy="246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94444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61" name="Google Shape;1261;p54"/>
            <p:cNvGrpSpPr/>
            <p:nvPr/>
          </p:nvGrpSpPr>
          <p:grpSpPr>
            <a:xfrm>
              <a:off x="191091" y="-53915"/>
              <a:ext cx="22501992" cy="12127219"/>
              <a:chOff x="0" y="-47625"/>
              <a:chExt cx="4444838" cy="2395500"/>
            </a:xfrm>
          </p:grpSpPr>
          <p:sp>
            <p:nvSpPr>
              <p:cNvPr id="1262" name="Google Shape;1262;p54"/>
              <p:cNvSpPr/>
              <p:nvPr/>
            </p:nvSpPr>
            <p:spPr>
              <a:xfrm>
                <a:off x="0" y="0"/>
                <a:ext cx="4444838" cy="2347819"/>
              </a:xfrm>
              <a:custGeom>
                <a:avLst/>
                <a:gdLst/>
                <a:ahLst/>
                <a:cxnLst/>
                <a:rect l="l" t="t" r="r" b="b"/>
                <a:pathLst>
                  <a:path w="4444838" h="2347819" extrusionOk="0">
                    <a:moveTo>
                      <a:pt x="0" y="0"/>
                    </a:moveTo>
                    <a:lnTo>
                      <a:pt x="4444838" y="0"/>
                    </a:lnTo>
                    <a:lnTo>
                      <a:pt x="4444838" y="2347819"/>
                    </a:lnTo>
                    <a:lnTo>
                      <a:pt x="0" y="2347819"/>
                    </a:lnTo>
                    <a:close/>
                  </a:path>
                </a:pathLst>
              </a:custGeom>
              <a:solidFill>
                <a:srgbClr val="FFFFFF"/>
              </a:solidFill>
              <a:ln w="209550" cap="sq" cmpd="sng">
                <a:solidFill>
                  <a:srgbClr val="C0C5B6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3" name="Google Shape;1263;p54"/>
              <p:cNvSpPr txBox="1"/>
              <p:nvPr/>
            </p:nvSpPr>
            <p:spPr>
              <a:xfrm>
                <a:off x="0" y="-47625"/>
                <a:ext cx="4444800" cy="2395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94444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1264" name="Google Shape;1264;p54"/>
            <p:cNvCxnSpPr/>
            <p:nvPr/>
          </p:nvCxnSpPr>
          <p:spPr>
            <a:xfrm>
              <a:off x="206023" y="207734"/>
              <a:ext cx="263400" cy="255900"/>
            </a:xfrm>
            <a:prstGeom prst="straightConnector1">
              <a:avLst/>
            </a:prstGeom>
            <a:noFill/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65" name="Google Shape;1265;p54"/>
            <p:cNvCxnSpPr/>
            <p:nvPr/>
          </p:nvCxnSpPr>
          <p:spPr>
            <a:xfrm>
              <a:off x="22384680" y="11791461"/>
              <a:ext cx="301200" cy="274800"/>
            </a:xfrm>
            <a:prstGeom prst="straightConnector1">
              <a:avLst/>
            </a:prstGeom>
            <a:noFill/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66" name="Google Shape;1266;p54"/>
            <p:cNvCxnSpPr/>
            <p:nvPr/>
          </p:nvCxnSpPr>
          <p:spPr>
            <a:xfrm rot="10800000" flipH="1">
              <a:off x="206629" y="11811773"/>
              <a:ext cx="246000" cy="235800"/>
            </a:xfrm>
            <a:prstGeom prst="straightConnector1">
              <a:avLst/>
            </a:prstGeom>
            <a:noFill/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67" name="Google Shape;1267;p54"/>
            <p:cNvCxnSpPr/>
            <p:nvPr/>
          </p:nvCxnSpPr>
          <p:spPr>
            <a:xfrm rot="10800000" flipH="1">
              <a:off x="22402264" y="226172"/>
              <a:ext cx="246000" cy="235800"/>
            </a:xfrm>
            <a:prstGeom prst="straightConnector1">
              <a:avLst/>
            </a:prstGeom>
            <a:noFill/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268" name="Google Shape;1268;p54"/>
          <p:cNvSpPr txBox="1"/>
          <p:nvPr/>
        </p:nvSpPr>
        <p:spPr>
          <a:xfrm>
            <a:off x="2858046" y="1787100"/>
            <a:ext cx="83619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-US" sz="6000" b="1" i="0" u="none" strike="noStrike" cap="none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프로젝트 소감</a:t>
            </a:r>
            <a:endParaRPr sz="6000" b="1" i="0" u="none" strike="noStrike" cap="none">
              <a:solidFill>
                <a:srgbClr val="40352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9" name="Google Shape;1269;p54"/>
          <p:cNvSpPr txBox="1"/>
          <p:nvPr/>
        </p:nvSpPr>
        <p:spPr>
          <a:xfrm>
            <a:off x="1815449" y="1837889"/>
            <a:ext cx="981000" cy="8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99"/>
              <a:buFont typeface="Arial"/>
              <a:buNone/>
            </a:pPr>
            <a:r>
              <a:rPr lang="en-US" sz="5499" b="0" i="0" u="none" strike="noStrike" cap="none">
                <a:solidFill>
                  <a:srgbClr val="86867D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sz="5499" b="0" i="0" u="none" strike="noStrike" cap="none">
              <a:solidFill>
                <a:srgbClr val="86867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0" name="Google Shape;1270;p54"/>
          <p:cNvSpPr txBox="1"/>
          <p:nvPr/>
        </p:nvSpPr>
        <p:spPr>
          <a:xfrm>
            <a:off x="2858050" y="3706621"/>
            <a:ext cx="6115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40352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71" name="Google Shape;1271;p54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29025" y="3161000"/>
            <a:ext cx="5372101" cy="27979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2" name="Google Shape;1272;p54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286875" y="3161000"/>
            <a:ext cx="5372101" cy="27979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3" name="Google Shape;1273;p54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29025" y="6244718"/>
            <a:ext cx="5372101" cy="27979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4" name="Google Shape;1274;p54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286875" y="6244718"/>
            <a:ext cx="5372101" cy="27979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5" name="Google Shape;1275;p54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724275" y="3161000"/>
            <a:ext cx="476250" cy="476250"/>
          </a:xfrm>
          <a:prstGeom prst="rect">
            <a:avLst/>
          </a:prstGeom>
          <a:noFill/>
          <a:ln>
            <a:noFill/>
          </a:ln>
        </p:spPr>
      </p:pic>
      <p:sp>
        <p:nvSpPr>
          <p:cNvPr id="1276" name="Google Shape;1276;p54"/>
          <p:cNvSpPr txBox="1"/>
          <p:nvPr/>
        </p:nvSpPr>
        <p:spPr>
          <a:xfrm>
            <a:off x="4343400" y="3175287"/>
            <a:ext cx="1552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1E293B"/>
                </a:solidFill>
                <a:latin typeface="Noto Sans KR"/>
                <a:ea typeface="Noto Sans KR"/>
                <a:cs typeface="Noto Sans KR"/>
                <a:sym typeface="Noto Sans KR"/>
              </a:rPr>
              <a:t>유원상</a:t>
            </a:r>
            <a:r>
              <a:rPr lang="en-US" sz="1200" b="0" i="0" u="none" strike="noStrike" cap="none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endParaRPr sz="1200" b="0" i="0" u="none" strike="noStrike" cap="none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64748B"/>
                </a:solidFill>
                <a:latin typeface="Noto Sans KR"/>
                <a:ea typeface="Noto Sans KR"/>
                <a:cs typeface="Noto Sans KR"/>
                <a:sym typeface="Noto Sans KR"/>
              </a:rPr>
              <a:t>Leader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77" name="Google Shape;1277;p54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382125" y="3161000"/>
            <a:ext cx="476250" cy="476250"/>
          </a:xfrm>
          <a:prstGeom prst="rect">
            <a:avLst/>
          </a:prstGeom>
          <a:noFill/>
          <a:ln>
            <a:noFill/>
          </a:ln>
        </p:spPr>
      </p:pic>
      <p:sp>
        <p:nvSpPr>
          <p:cNvPr id="1278" name="Google Shape;1278;p54"/>
          <p:cNvSpPr txBox="1"/>
          <p:nvPr/>
        </p:nvSpPr>
        <p:spPr>
          <a:xfrm>
            <a:off x="10001250" y="3175287"/>
            <a:ext cx="1581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1E293B"/>
                </a:solidFill>
                <a:latin typeface="Noto Sans KR"/>
                <a:ea typeface="Noto Sans KR"/>
                <a:cs typeface="Noto Sans KR"/>
                <a:sym typeface="Noto Sans KR"/>
              </a:rPr>
              <a:t>김민수</a:t>
            </a:r>
            <a:r>
              <a:rPr lang="en-US" sz="1200" b="0" i="0" u="none" strike="noStrike" cap="none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endParaRPr sz="1200" b="0" i="0" u="none" strike="noStrike" cap="none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64748B"/>
                </a:solidFill>
                <a:latin typeface="Noto Sans KR"/>
                <a:ea typeface="Noto Sans KR"/>
                <a:cs typeface="Noto Sans KR"/>
                <a:sym typeface="Noto Sans KR"/>
              </a:rPr>
              <a:t>Backend Developer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9" name="Google Shape;1279;p54"/>
          <p:cNvSpPr txBox="1"/>
          <p:nvPr/>
        </p:nvSpPr>
        <p:spPr>
          <a:xfrm>
            <a:off x="9477373" y="4087746"/>
            <a:ext cx="4876800" cy="14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992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" b="0" i="0" u="none" strike="noStrike" cap="non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"기획부터 배포까지 프로젝트의 전 과정을 경험하며 단순히 기능 구현을 넘어 시스템의 전체적인 흐름과 안정성을 고민하는 개발자로 성장할 수 있었습니다. 또한 5주라는 시간 동안 팀원들과 소통하고 문제를 해결해 나가는 과정에서 협업의 중요성을 느꼈습니다. 이번 프로젝트 경험은 앞으로의 개발에 중요한 자산이 될 것이라 생각합니다."</a:t>
            </a:r>
            <a:endParaRPr sz="1275" b="0" i="0" u="none" strike="noStrike" cap="none">
              <a:solidFill>
                <a:srgbClr val="334155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1280" name="Google Shape;1280;p54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724275" y="6244718"/>
            <a:ext cx="476250" cy="476250"/>
          </a:xfrm>
          <a:prstGeom prst="rect">
            <a:avLst/>
          </a:prstGeom>
          <a:noFill/>
          <a:ln>
            <a:noFill/>
          </a:ln>
        </p:spPr>
      </p:pic>
      <p:sp>
        <p:nvSpPr>
          <p:cNvPr id="1281" name="Google Shape;1281;p54"/>
          <p:cNvSpPr txBox="1"/>
          <p:nvPr/>
        </p:nvSpPr>
        <p:spPr>
          <a:xfrm>
            <a:off x="4343400" y="6259006"/>
            <a:ext cx="1666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1E293B"/>
                </a:solidFill>
                <a:latin typeface="Noto Sans KR"/>
                <a:ea typeface="Noto Sans KR"/>
                <a:cs typeface="Noto Sans KR"/>
                <a:sym typeface="Noto Sans KR"/>
              </a:rPr>
              <a:t>김세현</a:t>
            </a:r>
            <a:r>
              <a:rPr lang="en-US" sz="1200" b="0" i="0" u="none" strike="noStrike" cap="none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endParaRPr sz="1200" b="0" i="0" u="none" strike="noStrike" cap="none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64748B"/>
                </a:solidFill>
                <a:latin typeface="Noto Sans KR"/>
                <a:ea typeface="Noto Sans KR"/>
                <a:cs typeface="Noto Sans KR"/>
                <a:sym typeface="Noto Sans KR"/>
              </a:rPr>
              <a:t>Backend Developer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1" i="0" u="none" strike="noStrike" cap="none">
              <a:solidFill>
                <a:srgbClr val="64748B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282" name="Google Shape;1282;p54"/>
          <p:cNvSpPr txBox="1"/>
          <p:nvPr/>
        </p:nvSpPr>
        <p:spPr>
          <a:xfrm>
            <a:off x="3925349" y="7330568"/>
            <a:ext cx="4876800" cy="941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992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75"/>
              <a:buFont typeface="Arial"/>
              <a:buNone/>
            </a:pPr>
            <a:r>
              <a:rPr lang="en-US" sz="1275" b="0" i="0" u="none" strike="noStrike" cap="non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"기획,개발,배포의 전 과정을 경험할 수 있었습니다. 요구사항 분석부터 API구현, 배포까지 진행하면서 코드를 작성하는 것을 넘어서 시스템 전체를 이해하고 팀원들과 협업하는 방법을 배웠습니다. "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83" name="Google Shape;1283;p54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382125" y="6244718"/>
            <a:ext cx="476250" cy="476250"/>
          </a:xfrm>
          <a:prstGeom prst="rect">
            <a:avLst/>
          </a:prstGeom>
          <a:noFill/>
          <a:ln>
            <a:noFill/>
          </a:ln>
        </p:spPr>
      </p:pic>
      <p:sp>
        <p:nvSpPr>
          <p:cNvPr id="1284" name="Google Shape;1284;p54"/>
          <p:cNvSpPr txBox="1"/>
          <p:nvPr/>
        </p:nvSpPr>
        <p:spPr>
          <a:xfrm>
            <a:off x="10001250" y="6259000"/>
            <a:ext cx="20469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1E293B"/>
                </a:solidFill>
                <a:latin typeface="Noto Sans KR"/>
                <a:ea typeface="Noto Sans KR"/>
                <a:cs typeface="Noto Sans KR"/>
                <a:sym typeface="Noto Sans KR"/>
              </a:rPr>
              <a:t>김재이</a:t>
            </a:r>
            <a:r>
              <a:rPr lang="en-US" sz="1200" b="0" i="0" u="none" strike="noStrike" cap="none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endParaRPr sz="1200" b="0" i="0" u="none" strike="noStrike" cap="none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64748B"/>
                </a:solidFill>
                <a:latin typeface="Noto Sans KR"/>
                <a:ea typeface="Noto Sans KR"/>
                <a:cs typeface="Noto Sans KR"/>
                <a:sym typeface="Noto Sans KR"/>
              </a:rPr>
              <a:t>Backend Developer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285" name="Google Shape;1285;p54"/>
          <p:cNvSpPr txBox="1"/>
          <p:nvPr/>
        </p:nvSpPr>
        <p:spPr>
          <a:xfrm>
            <a:off x="9534525" y="7330568"/>
            <a:ext cx="4876800" cy="11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992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75"/>
              <a:buFont typeface="Arial"/>
              <a:buNone/>
            </a:pPr>
            <a:r>
              <a:rPr lang="en-US" sz="1250" i="0" u="none" strike="noStrike" cap="none">
                <a:solidFill>
                  <a:srgbClr val="334155"/>
                </a:solidFill>
                <a:latin typeface="Noto Sans KR"/>
                <a:ea typeface="Noto Sans KR"/>
                <a:cs typeface="Noto Sans KR"/>
                <a:sym typeface="Noto Sans KR"/>
              </a:rPr>
              <a:t>"</a:t>
            </a:r>
            <a:r>
              <a:rPr lang="en-US" sz="1250">
                <a:solidFill>
                  <a:srgbClr val="1D1C1D"/>
                </a:solidFill>
                <a:highlight>
                  <a:srgbClr val="FFFFFF"/>
                </a:highlight>
                <a:latin typeface="Noto Sans KR"/>
                <a:ea typeface="Noto Sans KR"/>
                <a:cs typeface="Noto Sans KR"/>
                <a:sym typeface="Noto Sans KR"/>
              </a:rPr>
              <a:t>기획 단계에서는 구현 방식이 막막했지만 AI활용과 조원들의 도움으로 기능을 완성할 수 있었습니다. 협업을 통해 다양한 접근을 배우고, 오류를 직접 해결하며 코드 이해도와 문제 해결 능력까지 향상된 의미 있는 경험이었습니다.</a:t>
            </a:r>
            <a:r>
              <a:rPr lang="en-US" sz="1250" i="0" u="none" strike="noStrike" cap="none">
                <a:solidFill>
                  <a:srgbClr val="334155"/>
                </a:solidFill>
                <a:latin typeface="Noto Sans KR"/>
                <a:ea typeface="Noto Sans KR"/>
                <a:cs typeface="Noto Sans KR"/>
                <a:sym typeface="Noto Sans KR"/>
              </a:rPr>
              <a:t>"</a:t>
            </a:r>
            <a:endParaRPr sz="1250" i="0" u="none" strike="noStrike" cap="none">
              <a:solidFill>
                <a:srgbClr val="334155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1286" name="Google Shape;1286;p54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862387" y="3284825"/>
            <a:ext cx="200025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7" name="Google Shape;1287;p54" descr="image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477375" y="3284825"/>
            <a:ext cx="28575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8" name="Google Shape;1288;p54" descr="image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819525" y="6368543"/>
            <a:ext cx="28575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9" name="Google Shape;1289;p54" descr="image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9520237" y="6368543"/>
            <a:ext cx="200025" cy="2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0" name="Google Shape;1290;p54"/>
          <p:cNvSpPr txBox="1"/>
          <p:nvPr/>
        </p:nvSpPr>
        <p:spPr>
          <a:xfrm>
            <a:off x="3925349" y="4127792"/>
            <a:ext cx="4876800" cy="17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992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"</a:t>
            </a:r>
            <a:r>
              <a:rPr lang="en-US" sz="1275" b="0" i="0" u="none" strike="noStrike" cap="non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주제의 선택부터 기획, 개발, 배포, 유지보수 등 긴 호흡의 장기 프로젝트는 이번이 처음이고, 프로젝트 리더로서 많이 부족했다고 느끼지만 다른 팀원들이 열심해 해줘서 여기까지 올 수 있었습니다. 이번 기회에 실력 향상, 협업 과정 등 많은 것을 배워갈 수 있는 귀중한 경험을 했습니다</a:t>
            </a:r>
            <a:r>
              <a:rPr lang="en-US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.</a:t>
            </a:r>
            <a:r>
              <a:rPr lang="en-US" sz="1400" b="0" i="0" u="none" strike="noStrike" cap="non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"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992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75"/>
              <a:buFont typeface="Arial"/>
              <a:buNone/>
            </a:pPr>
            <a:endParaRPr sz="1275" b="0" i="0" u="none" strike="noStrike" cap="none">
              <a:solidFill>
                <a:srgbClr val="334155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0D9C6"/>
        </a:solidFill>
        <a:effectLst/>
      </p:bgPr>
    </p:bg>
    <p:spTree>
      <p:nvGrpSpPr>
        <p:cNvPr id="1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5" name="Google Shape;1295;p55"/>
          <p:cNvGrpSpPr/>
          <p:nvPr/>
        </p:nvGrpSpPr>
        <p:grpSpPr>
          <a:xfrm>
            <a:off x="562434" y="365097"/>
            <a:ext cx="17163132" cy="9373136"/>
            <a:chOff x="0" y="-241102"/>
            <a:chExt cx="22884177" cy="12497515"/>
          </a:xfrm>
        </p:grpSpPr>
        <p:grpSp>
          <p:nvGrpSpPr>
            <p:cNvPr id="1296" name="Google Shape;1296;p55"/>
            <p:cNvGrpSpPr/>
            <p:nvPr/>
          </p:nvGrpSpPr>
          <p:grpSpPr>
            <a:xfrm>
              <a:off x="0" y="-241102"/>
              <a:ext cx="22884177" cy="12497515"/>
              <a:chOff x="0" y="-47625"/>
              <a:chExt cx="4520331" cy="2468645"/>
            </a:xfrm>
          </p:grpSpPr>
          <p:sp>
            <p:nvSpPr>
              <p:cNvPr id="1297" name="Google Shape;1297;p55"/>
              <p:cNvSpPr/>
              <p:nvPr/>
            </p:nvSpPr>
            <p:spPr>
              <a:xfrm>
                <a:off x="0" y="0"/>
                <a:ext cx="4520331" cy="2421020"/>
              </a:xfrm>
              <a:custGeom>
                <a:avLst/>
                <a:gdLst/>
                <a:ahLst/>
                <a:cxnLst/>
                <a:rect l="l" t="t" r="r" b="b"/>
                <a:pathLst>
                  <a:path w="4520331" h="2421020" extrusionOk="0">
                    <a:moveTo>
                      <a:pt x="0" y="0"/>
                    </a:moveTo>
                    <a:lnTo>
                      <a:pt x="4520331" y="0"/>
                    </a:lnTo>
                    <a:lnTo>
                      <a:pt x="4520331" y="2421020"/>
                    </a:lnTo>
                    <a:lnTo>
                      <a:pt x="0" y="242102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8" name="Google Shape;1298;p55"/>
              <p:cNvSpPr txBox="1"/>
              <p:nvPr/>
            </p:nvSpPr>
            <p:spPr>
              <a:xfrm>
                <a:off x="0" y="-47625"/>
                <a:ext cx="4520331" cy="246864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94444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99" name="Google Shape;1299;p55"/>
            <p:cNvGrpSpPr/>
            <p:nvPr/>
          </p:nvGrpSpPr>
          <p:grpSpPr>
            <a:xfrm>
              <a:off x="191091" y="-53915"/>
              <a:ext cx="22501995" cy="12126934"/>
              <a:chOff x="0" y="-47625"/>
              <a:chExt cx="4444838" cy="2395444"/>
            </a:xfrm>
          </p:grpSpPr>
          <p:sp>
            <p:nvSpPr>
              <p:cNvPr id="1300" name="Google Shape;1300;p55"/>
              <p:cNvSpPr/>
              <p:nvPr/>
            </p:nvSpPr>
            <p:spPr>
              <a:xfrm>
                <a:off x="0" y="0"/>
                <a:ext cx="4444838" cy="2347819"/>
              </a:xfrm>
              <a:custGeom>
                <a:avLst/>
                <a:gdLst/>
                <a:ahLst/>
                <a:cxnLst/>
                <a:rect l="l" t="t" r="r" b="b"/>
                <a:pathLst>
                  <a:path w="4444838" h="2347819" extrusionOk="0">
                    <a:moveTo>
                      <a:pt x="0" y="0"/>
                    </a:moveTo>
                    <a:lnTo>
                      <a:pt x="4444838" y="0"/>
                    </a:lnTo>
                    <a:lnTo>
                      <a:pt x="4444838" y="2347819"/>
                    </a:lnTo>
                    <a:lnTo>
                      <a:pt x="0" y="2347819"/>
                    </a:lnTo>
                    <a:close/>
                  </a:path>
                </a:pathLst>
              </a:custGeom>
              <a:solidFill>
                <a:srgbClr val="FFFFFF"/>
              </a:solidFill>
              <a:ln w="209550" cap="sq" cmpd="sng">
                <a:solidFill>
                  <a:srgbClr val="C0C5B6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1" name="Google Shape;1301;p55"/>
              <p:cNvSpPr txBox="1"/>
              <p:nvPr/>
            </p:nvSpPr>
            <p:spPr>
              <a:xfrm>
                <a:off x="0" y="-47625"/>
                <a:ext cx="4444838" cy="239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94444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1302" name="Google Shape;1302;p55"/>
            <p:cNvCxnSpPr/>
            <p:nvPr/>
          </p:nvCxnSpPr>
          <p:spPr>
            <a:xfrm>
              <a:off x="206023" y="207734"/>
              <a:ext cx="263329" cy="255876"/>
            </a:xfrm>
            <a:prstGeom prst="straightConnector1">
              <a:avLst/>
            </a:prstGeom>
            <a:noFill/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303" name="Google Shape;1303;p55"/>
            <p:cNvCxnSpPr/>
            <p:nvPr/>
          </p:nvCxnSpPr>
          <p:spPr>
            <a:xfrm>
              <a:off x="22384681" y="11791461"/>
              <a:ext cx="301183" cy="274803"/>
            </a:xfrm>
            <a:prstGeom prst="straightConnector1">
              <a:avLst/>
            </a:prstGeom>
            <a:noFill/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304" name="Google Shape;1304;p55"/>
            <p:cNvCxnSpPr/>
            <p:nvPr/>
          </p:nvCxnSpPr>
          <p:spPr>
            <a:xfrm rot="10800000" flipH="1">
              <a:off x="206629" y="11811667"/>
              <a:ext cx="245980" cy="235906"/>
            </a:xfrm>
            <a:prstGeom prst="straightConnector1">
              <a:avLst/>
            </a:prstGeom>
            <a:noFill/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305" name="Google Shape;1305;p55"/>
            <p:cNvCxnSpPr/>
            <p:nvPr/>
          </p:nvCxnSpPr>
          <p:spPr>
            <a:xfrm rot="10800000" flipH="1">
              <a:off x="22402263" y="226066"/>
              <a:ext cx="245980" cy="235906"/>
            </a:xfrm>
            <a:prstGeom prst="straightConnector1">
              <a:avLst/>
            </a:prstGeom>
            <a:noFill/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306" name="Google Shape;1306;p55"/>
          <p:cNvSpPr txBox="1"/>
          <p:nvPr/>
        </p:nvSpPr>
        <p:spPr>
          <a:xfrm>
            <a:off x="1815449" y="1837889"/>
            <a:ext cx="9810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99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07" name="Google Shape;1307;p55"/>
          <p:cNvCxnSpPr/>
          <p:nvPr/>
        </p:nvCxnSpPr>
        <p:spPr>
          <a:xfrm>
            <a:off x="6368084" y="7197063"/>
            <a:ext cx="5554200" cy="0"/>
          </a:xfrm>
          <a:prstGeom prst="straightConnector1">
            <a:avLst/>
          </a:prstGeom>
          <a:noFill/>
          <a:ln w="76200" cap="flat" cmpd="sng">
            <a:solidFill>
              <a:srgbClr val="D0D9C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08" name="Google Shape;1308;p55"/>
          <p:cNvSpPr/>
          <p:nvPr/>
        </p:nvSpPr>
        <p:spPr>
          <a:xfrm>
            <a:off x="5970882" y="3383685"/>
            <a:ext cx="2382654" cy="2179045"/>
          </a:xfrm>
          <a:custGeom>
            <a:avLst/>
            <a:gdLst/>
            <a:ahLst/>
            <a:cxnLst/>
            <a:rect l="l" t="t" r="r" b="b"/>
            <a:pathLst>
              <a:path w="2382654" h="2179045" extrusionOk="0">
                <a:moveTo>
                  <a:pt x="0" y="0"/>
                </a:moveTo>
                <a:lnTo>
                  <a:pt x="2382654" y="0"/>
                </a:lnTo>
                <a:lnTo>
                  <a:pt x="2382654" y="2179045"/>
                </a:lnTo>
                <a:lnTo>
                  <a:pt x="0" y="217904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9" name="Google Shape;1309;p55"/>
          <p:cNvSpPr txBox="1"/>
          <p:nvPr/>
        </p:nvSpPr>
        <p:spPr>
          <a:xfrm>
            <a:off x="5240722" y="6678396"/>
            <a:ext cx="7809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99"/>
              <a:buFont typeface="Arial"/>
              <a:buNone/>
            </a:pPr>
            <a:r>
              <a:rPr lang="en-US" sz="2199" b="0" i="0" u="none" strike="noStrike" cap="none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프로젝트 내용 중 궁금한 사항은 질문해 주세요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0" name="Google Shape;1310;p55"/>
          <p:cNvSpPr/>
          <p:nvPr/>
        </p:nvSpPr>
        <p:spPr>
          <a:xfrm>
            <a:off x="7953922" y="3383685"/>
            <a:ext cx="2382654" cy="2179045"/>
          </a:xfrm>
          <a:custGeom>
            <a:avLst/>
            <a:gdLst/>
            <a:ahLst/>
            <a:cxnLst/>
            <a:rect l="l" t="t" r="r" b="b"/>
            <a:pathLst>
              <a:path w="2382654" h="2179045" extrusionOk="0">
                <a:moveTo>
                  <a:pt x="0" y="0"/>
                </a:moveTo>
                <a:lnTo>
                  <a:pt x="2382654" y="0"/>
                </a:lnTo>
                <a:lnTo>
                  <a:pt x="2382654" y="2179045"/>
                </a:lnTo>
                <a:lnTo>
                  <a:pt x="0" y="217904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1" name="Google Shape;1311;p55"/>
          <p:cNvSpPr/>
          <p:nvPr/>
        </p:nvSpPr>
        <p:spPr>
          <a:xfrm>
            <a:off x="9936963" y="3383685"/>
            <a:ext cx="2382654" cy="2179045"/>
          </a:xfrm>
          <a:custGeom>
            <a:avLst/>
            <a:gdLst/>
            <a:ahLst/>
            <a:cxnLst/>
            <a:rect l="l" t="t" r="r" b="b"/>
            <a:pathLst>
              <a:path w="2382654" h="2179045" extrusionOk="0">
                <a:moveTo>
                  <a:pt x="0" y="0"/>
                </a:moveTo>
                <a:lnTo>
                  <a:pt x="2382653" y="0"/>
                </a:lnTo>
                <a:lnTo>
                  <a:pt x="2382653" y="2179045"/>
                </a:lnTo>
                <a:lnTo>
                  <a:pt x="0" y="217904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2" name="Google Shape;1312;p55"/>
          <p:cNvSpPr txBox="1"/>
          <p:nvPr/>
        </p:nvSpPr>
        <p:spPr>
          <a:xfrm>
            <a:off x="6714105" y="3594685"/>
            <a:ext cx="896100" cy="14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200"/>
              <a:buFont typeface="Arial"/>
              <a:buNone/>
            </a:pPr>
            <a:r>
              <a:rPr lang="en-US" sz="9200" b="0" i="0" u="none" strike="noStrike" cap="none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Q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3" name="Google Shape;1313;p55"/>
          <p:cNvSpPr txBox="1"/>
          <p:nvPr/>
        </p:nvSpPr>
        <p:spPr>
          <a:xfrm>
            <a:off x="8703004" y="3594685"/>
            <a:ext cx="884400" cy="14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200"/>
              <a:buFont typeface="Arial"/>
              <a:buNone/>
            </a:pPr>
            <a:r>
              <a:rPr lang="en-US" sz="9200" b="0" i="0" u="none" strike="noStrike" cap="none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&amp;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4" name="Google Shape;1314;p55"/>
          <p:cNvSpPr txBox="1"/>
          <p:nvPr/>
        </p:nvSpPr>
        <p:spPr>
          <a:xfrm>
            <a:off x="10782489" y="3594685"/>
            <a:ext cx="709200" cy="14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200"/>
              <a:buFont typeface="Arial"/>
              <a:buNone/>
            </a:pPr>
            <a:r>
              <a:rPr lang="en-US" sz="9200" b="0" i="0" u="none" strike="noStrike" cap="none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0D9C6"/>
        </a:solidFill>
        <a:effectLst/>
      </p:bgPr>
    </p:bg>
    <p:spTree>
      <p:nvGrpSpPr>
        <p:cNvPr id="1" name="Shape 1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19" name="Google Shape;1319;p56"/>
          <p:cNvGrpSpPr/>
          <p:nvPr/>
        </p:nvGrpSpPr>
        <p:grpSpPr>
          <a:xfrm>
            <a:off x="562434" y="365097"/>
            <a:ext cx="17163132" cy="9373136"/>
            <a:chOff x="0" y="-241102"/>
            <a:chExt cx="22884177" cy="12497515"/>
          </a:xfrm>
        </p:grpSpPr>
        <p:grpSp>
          <p:nvGrpSpPr>
            <p:cNvPr id="1320" name="Google Shape;1320;p56"/>
            <p:cNvGrpSpPr/>
            <p:nvPr/>
          </p:nvGrpSpPr>
          <p:grpSpPr>
            <a:xfrm>
              <a:off x="0" y="-241102"/>
              <a:ext cx="22884177" cy="12497515"/>
              <a:chOff x="0" y="-47625"/>
              <a:chExt cx="4520331" cy="2468645"/>
            </a:xfrm>
          </p:grpSpPr>
          <p:sp>
            <p:nvSpPr>
              <p:cNvPr id="1321" name="Google Shape;1321;p56"/>
              <p:cNvSpPr/>
              <p:nvPr/>
            </p:nvSpPr>
            <p:spPr>
              <a:xfrm>
                <a:off x="0" y="0"/>
                <a:ext cx="4520331" cy="2421020"/>
              </a:xfrm>
              <a:custGeom>
                <a:avLst/>
                <a:gdLst/>
                <a:ahLst/>
                <a:cxnLst/>
                <a:rect l="l" t="t" r="r" b="b"/>
                <a:pathLst>
                  <a:path w="4520331" h="2421020" extrusionOk="0">
                    <a:moveTo>
                      <a:pt x="0" y="0"/>
                    </a:moveTo>
                    <a:lnTo>
                      <a:pt x="4520331" y="0"/>
                    </a:lnTo>
                    <a:lnTo>
                      <a:pt x="4520331" y="2421020"/>
                    </a:lnTo>
                    <a:lnTo>
                      <a:pt x="0" y="242102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2" name="Google Shape;1322;p56"/>
              <p:cNvSpPr txBox="1"/>
              <p:nvPr/>
            </p:nvSpPr>
            <p:spPr>
              <a:xfrm>
                <a:off x="0" y="-47625"/>
                <a:ext cx="4520331" cy="246864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94444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23" name="Google Shape;1323;p56"/>
            <p:cNvGrpSpPr/>
            <p:nvPr/>
          </p:nvGrpSpPr>
          <p:grpSpPr>
            <a:xfrm>
              <a:off x="191091" y="-53915"/>
              <a:ext cx="22501995" cy="12126934"/>
              <a:chOff x="0" y="-47625"/>
              <a:chExt cx="4444838" cy="2395444"/>
            </a:xfrm>
          </p:grpSpPr>
          <p:sp>
            <p:nvSpPr>
              <p:cNvPr id="1324" name="Google Shape;1324;p56"/>
              <p:cNvSpPr/>
              <p:nvPr/>
            </p:nvSpPr>
            <p:spPr>
              <a:xfrm>
                <a:off x="0" y="0"/>
                <a:ext cx="4444838" cy="2347819"/>
              </a:xfrm>
              <a:custGeom>
                <a:avLst/>
                <a:gdLst/>
                <a:ahLst/>
                <a:cxnLst/>
                <a:rect l="l" t="t" r="r" b="b"/>
                <a:pathLst>
                  <a:path w="4444838" h="2347819" extrusionOk="0">
                    <a:moveTo>
                      <a:pt x="0" y="0"/>
                    </a:moveTo>
                    <a:lnTo>
                      <a:pt x="4444838" y="0"/>
                    </a:lnTo>
                    <a:lnTo>
                      <a:pt x="4444838" y="2347819"/>
                    </a:lnTo>
                    <a:lnTo>
                      <a:pt x="0" y="2347819"/>
                    </a:lnTo>
                    <a:close/>
                  </a:path>
                </a:pathLst>
              </a:custGeom>
              <a:solidFill>
                <a:srgbClr val="FFFFFF"/>
              </a:solidFill>
              <a:ln w="209550" cap="sq" cmpd="sng">
                <a:solidFill>
                  <a:srgbClr val="C0C5B6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5" name="Google Shape;1325;p56"/>
              <p:cNvSpPr txBox="1"/>
              <p:nvPr/>
            </p:nvSpPr>
            <p:spPr>
              <a:xfrm>
                <a:off x="0" y="-47625"/>
                <a:ext cx="4444838" cy="239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94444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1326" name="Google Shape;1326;p56"/>
            <p:cNvCxnSpPr/>
            <p:nvPr/>
          </p:nvCxnSpPr>
          <p:spPr>
            <a:xfrm>
              <a:off x="206023" y="207734"/>
              <a:ext cx="263329" cy="255876"/>
            </a:xfrm>
            <a:prstGeom prst="straightConnector1">
              <a:avLst/>
            </a:prstGeom>
            <a:noFill/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327" name="Google Shape;1327;p56"/>
            <p:cNvCxnSpPr/>
            <p:nvPr/>
          </p:nvCxnSpPr>
          <p:spPr>
            <a:xfrm>
              <a:off x="22384681" y="11791461"/>
              <a:ext cx="301183" cy="274803"/>
            </a:xfrm>
            <a:prstGeom prst="straightConnector1">
              <a:avLst/>
            </a:prstGeom>
            <a:noFill/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328" name="Google Shape;1328;p56"/>
            <p:cNvCxnSpPr/>
            <p:nvPr/>
          </p:nvCxnSpPr>
          <p:spPr>
            <a:xfrm rot="10800000" flipH="1">
              <a:off x="206629" y="11811667"/>
              <a:ext cx="245980" cy="235906"/>
            </a:xfrm>
            <a:prstGeom prst="straightConnector1">
              <a:avLst/>
            </a:prstGeom>
            <a:noFill/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329" name="Google Shape;1329;p56"/>
            <p:cNvCxnSpPr/>
            <p:nvPr/>
          </p:nvCxnSpPr>
          <p:spPr>
            <a:xfrm rot="10800000" flipH="1">
              <a:off x="22402263" y="226066"/>
              <a:ext cx="245980" cy="235906"/>
            </a:xfrm>
            <a:prstGeom prst="straightConnector1">
              <a:avLst/>
            </a:prstGeom>
            <a:noFill/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330" name="Google Shape;1330;p56"/>
          <p:cNvSpPr/>
          <p:nvPr/>
        </p:nvSpPr>
        <p:spPr>
          <a:xfrm rot="302155">
            <a:off x="13358899" y="6392420"/>
            <a:ext cx="2844466" cy="2751374"/>
          </a:xfrm>
          <a:custGeom>
            <a:avLst/>
            <a:gdLst/>
            <a:ahLst/>
            <a:cxnLst/>
            <a:rect l="l" t="t" r="r" b="b"/>
            <a:pathLst>
              <a:path w="2844466" h="2751374" extrusionOk="0">
                <a:moveTo>
                  <a:pt x="0" y="0"/>
                </a:moveTo>
                <a:lnTo>
                  <a:pt x="2844466" y="0"/>
                </a:lnTo>
                <a:lnTo>
                  <a:pt x="2844466" y="2751374"/>
                </a:lnTo>
                <a:lnTo>
                  <a:pt x="0" y="275137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56"/>
          <p:cNvSpPr txBox="1"/>
          <p:nvPr/>
        </p:nvSpPr>
        <p:spPr>
          <a:xfrm>
            <a:off x="2098140" y="3910179"/>
            <a:ext cx="6400200" cy="10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999"/>
              <a:buFont typeface="Arial"/>
              <a:buNone/>
            </a:pPr>
            <a:r>
              <a:rPr lang="en-US" sz="6999" b="1" i="0" u="none" strike="noStrike" cap="none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감사합니다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56"/>
          <p:cNvSpPr txBox="1"/>
          <p:nvPr/>
        </p:nvSpPr>
        <p:spPr>
          <a:xfrm>
            <a:off x="2098150" y="5161738"/>
            <a:ext cx="6400200" cy="10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00"/>
              <a:buFont typeface="Arial"/>
              <a:buNone/>
            </a:pPr>
            <a:r>
              <a:rPr lang="en-US" sz="6700" b="0" i="0" u="none" strike="noStrike" cap="none">
                <a:solidFill>
                  <a:srgbClr val="C0C0B8"/>
                </a:solidFill>
                <a:latin typeface="Arial"/>
                <a:ea typeface="Arial"/>
                <a:cs typeface="Arial"/>
                <a:sym typeface="Arial"/>
              </a:rPr>
              <a:t>THANK YOU!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0D9C6"/>
        </a:solidFill>
        <a:effectLst/>
      </p:bgPr>
    </p:bg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7" name="Google Shape;217;p17"/>
          <p:cNvGrpSpPr/>
          <p:nvPr/>
        </p:nvGrpSpPr>
        <p:grpSpPr>
          <a:xfrm>
            <a:off x="562434" y="365098"/>
            <a:ext cx="17163132" cy="9373135"/>
            <a:chOff x="0" y="-241100"/>
            <a:chExt cx="22884176" cy="12497513"/>
          </a:xfrm>
        </p:grpSpPr>
        <p:grpSp>
          <p:nvGrpSpPr>
            <p:cNvPr id="218" name="Google Shape;218;p17"/>
            <p:cNvGrpSpPr/>
            <p:nvPr/>
          </p:nvGrpSpPr>
          <p:grpSpPr>
            <a:xfrm>
              <a:off x="0" y="-241100"/>
              <a:ext cx="22884176" cy="12497513"/>
              <a:chOff x="0" y="-47625"/>
              <a:chExt cx="4520331" cy="2468645"/>
            </a:xfrm>
          </p:grpSpPr>
          <p:sp>
            <p:nvSpPr>
              <p:cNvPr id="219" name="Google Shape;219;p17"/>
              <p:cNvSpPr/>
              <p:nvPr/>
            </p:nvSpPr>
            <p:spPr>
              <a:xfrm>
                <a:off x="0" y="0"/>
                <a:ext cx="4520331" cy="2421020"/>
              </a:xfrm>
              <a:custGeom>
                <a:avLst/>
                <a:gdLst/>
                <a:ahLst/>
                <a:cxnLst/>
                <a:rect l="l" t="t" r="r" b="b"/>
                <a:pathLst>
                  <a:path w="4520331" h="2421020" extrusionOk="0">
                    <a:moveTo>
                      <a:pt x="0" y="0"/>
                    </a:moveTo>
                    <a:lnTo>
                      <a:pt x="4520331" y="0"/>
                    </a:lnTo>
                    <a:lnTo>
                      <a:pt x="4520331" y="2421020"/>
                    </a:lnTo>
                    <a:lnTo>
                      <a:pt x="0" y="242102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0" name="Google Shape;220;p17"/>
              <p:cNvSpPr txBox="1"/>
              <p:nvPr/>
            </p:nvSpPr>
            <p:spPr>
              <a:xfrm>
                <a:off x="0" y="-47625"/>
                <a:ext cx="4520331" cy="246864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94444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1" name="Google Shape;221;p17"/>
            <p:cNvGrpSpPr/>
            <p:nvPr/>
          </p:nvGrpSpPr>
          <p:grpSpPr>
            <a:xfrm>
              <a:off x="191091" y="-53915"/>
              <a:ext cx="22501996" cy="12126934"/>
              <a:chOff x="0" y="-47625"/>
              <a:chExt cx="4444838" cy="2395444"/>
            </a:xfrm>
          </p:grpSpPr>
          <p:sp>
            <p:nvSpPr>
              <p:cNvPr id="222" name="Google Shape;222;p17"/>
              <p:cNvSpPr/>
              <p:nvPr/>
            </p:nvSpPr>
            <p:spPr>
              <a:xfrm>
                <a:off x="0" y="0"/>
                <a:ext cx="4444838" cy="2347819"/>
              </a:xfrm>
              <a:custGeom>
                <a:avLst/>
                <a:gdLst/>
                <a:ahLst/>
                <a:cxnLst/>
                <a:rect l="l" t="t" r="r" b="b"/>
                <a:pathLst>
                  <a:path w="4444838" h="2347819" extrusionOk="0">
                    <a:moveTo>
                      <a:pt x="0" y="0"/>
                    </a:moveTo>
                    <a:lnTo>
                      <a:pt x="4444838" y="0"/>
                    </a:lnTo>
                    <a:lnTo>
                      <a:pt x="4444838" y="2347819"/>
                    </a:lnTo>
                    <a:lnTo>
                      <a:pt x="0" y="2347819"/>
                    </a:lnTo>
                    <a:close/>
                  </a:path>
                </a:pathLst>
              </a:custGeom>
              <a:solidFill>
                <a:srgbClr val="FFFFFF"/>
              </a:solidFill>
              <a:ln w="209550" cap="sq" cmpd="sng">
                <a:solidFill>
                  <a:srgbClr val="C0C5B6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3" name="Google Shape;223;p17"/>
              <p:cNvSpPr txBox="1"/>
              <p:nvPr/>
            </p:nvSpPr>
            <p:spPr>
              <a:xfrm>
                <a:off x="0" y="-47625"/>
                <a:ext cx="4444838" cy="239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94444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224" name="Google Shape;224;p17"/>
            <p:cNvCxnSpPr/>
            <p:nvPr/>
          </p:nvCxnSpPr>
          <p:spPr>
            <a:xfrm>
              <a:off x="206023" y="207734"/>
              <a:ext cx="263329" cy="255876"/>
            </a:xfrm>
            <a:prstGeom prst="straightConnector1">
              <a:avLst/>
            </a:prstGeom>
            <a:noFill/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25" name="Google Shape;225;p17"/>
            <p:cNvCxnSpPr/>
            <p:nvPr/>
          </p:nvCxnSpPr>
          <p:spPr>
            <a:xfrm>
              <a:off x="22384680" y="11791461"/>
              <a:ext cx="301183" cy="274803"/>
            </a:xfrm>
            <a:prstGeom prst="straightConnector1">
              <a:avLst/>
            </a:prstGeom>
            <a:noFill/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26" name="Google Shape;226;p17"/>
            <p:cNvCxnSpPr/>
            <p:nvPr/>
          </p:nvCxnSpPr>
          <p:spPr>
            <a:xfrm rot="10800000" flipH="1">
              <a:off x="206629" y="11811667"/>
              <a:ext cx="245980" cy="235906"/>
            </a:xfrm>
            <a:prstGeom prst="straightConnector1">
              <a:avLst/>
            </a:prstGeom>
            <a:noFill/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27" name="Google Shape;227;p17"/>
            <p:cNvCxnSpPr/>
            <p:nvPr/>
          </p:nvCxnSpPr>
          <p:spPr>
            <a:xfrm rot="10800000" flipH="1">
              <a:off x="22402264" y="226066"/>
              <a:ext cx="245980" cy="235906"/>
            </a:xfrm>
            <a:prstGeom prst="straightConnector1">
              <a:avLst/>
            </a:prstGeom>
            <a:noFill/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228" name="Google Shape;228;p17"/>
          <p:cNvGrpSpPr/>
          <p:nvPr/>
        </p:nvGrpSpPr>
        <p:grpSpPr>
          <a:xfrm>
            <a:off x="2809118" y="6234054"/>
            <a:ext cx="1812740" cy="1901631"/>
            <a:chOff x="0" y="-47625"/>
            <a:chExt cx="742409" cy="831060"/>
          </a:xfrm>
        </p:grpSpPr>
        <p:sp>
          <p:nvSpPr>
            <p:cNvPr id="229" name="Google Shape;229;p17"/>
            <p:cNvSpPr/>
            <p:nvPr/>
          </p:nvSpPr>
          <p:spPr>
            <a:xfrm>
              <a:off x="0" y="0"/>
              <a:ext cx="742409" cy="783435"/>
            </a:xfrm>
            <a:custGeom>
              <a:avLst/>
              <a:gdLst/>
              <a:ahLst/>
              <a:cxnLst/>
              <a:rect l="l" t="t" r="r" b="b"/>
              <a:pathLst>
                <a:path w="742409" h="783435" extrusionOk="0">
                  <a:moveTo>
                    <a:pt x="0" y="0"/>
                  </a:moveTo>
                  <a:lnTo>
                    <a:pt x="742409" y="0"/>
                  </a:lnTo>
                  <a:lnTo>
                    <a:pt x="742409" y="783435"/>
                  </a:lnTo>
                  <a:lnTo>
                    <a:pt x="0" y="783435"/>
                  </a:lnTo>
                  <a:close/>
                </a:path>
              </a:pathLst>
            </a:custGeom>
            <a:solidFill>
              <a:srgbClr val="E8EBE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" name="Google Shape;230;p17"/>
            <p:cNvSpPr txBox="1"/>
            <p:nvPr/>
          </p:nvSpPr>
          <p:spPr>
            <a:xfrm>
              <a:off x="0" y="-47625"/>
              <a:ext cx="742409" cy="8310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2600" tIns="42600" rIns="42600" bIns="42600" anchor="ctr" anchorCtr="0">
              <a:noAutofit/>
            </a:bodyPr>
            <a:lstStyle/>
            <a:p>
              <a:pPr marL="0" marR="0" lvl="0" indent="0" algn="ctr" rtl="0">
                <a:lnSpc>
                  <a:spcPct val="19444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1" name="Google Shape;231;p17"/>
          <p:cNvGrpSpPr/>
          <p:nvPr/>
        </p:nvGrpSpPr>
        <p:grpSpPr>
          <a:xfrm>
            <a:off x="2809118" y="3906740"/>
            <a:ext cx="1812740" cy="1942929"/>
            <a:chOff x="0" y="-47625"/>
            <a:chExt cx="742409" cy="795728"/>
          </a:xfrm>
        </p:grpSpPr>
        <p:sp>
          <p:nvSpPr>
            <p:cNvPr id="232" name="Google Shape;232;p17"/>
            <p:cNvSpPr/>
            <p:nvPr/>
          </p:nvSpPr>
          <p:spPr>
            <a:xfrm>
              <a:off x="0" y="0"/>
              <a:ext cx="742409" cy="748103"/>
            </a:xfrm>
            <a:custGeom>
              <a:avLst/>
              <a:gdLst/>
              <a:ahLst/>
              <a:cxnLst/>
              <a:rect l="l" t="t" r="r" b="b"/>
              <a:pathLst>
                <a:path w="742409" h="748103" extrusionOk="0">
                  <a:moveTo>
                    <a:pt x="0" y="0"/>
                  </a:moveTo>
                  <a:lnTo>
                    <a:pt x="742409" y="0"/>
                  </a:lnTo>
                  <a:lnTo>
                    <a:pt x="742409" y="748103"/>
                  </a:lnTo>
                  <a:lnTo>
                    <a:pt x="0" y="748103"/>
                  </a:lnTo>
                  <a:close/>
                </a:path>
              </a:pathLst>
            </a:custGeom>
            <a:solidFill>
              <a:srgbClr val="E8EBE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" name="Google Shape;233;p17"/>
            <p:cNvSpPr txBox="1"/>
            <p:nvPr/>
          </p:nvSpPr>
          <p:spPr>
            <a:xfrm>
              <a:off x="0" y="-47625"/>
              <a:ext cx="742409" cy="7957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2600" tIns="42600" rIns="42600" bIns="42600" anchor="ctr" anchorCtr="0">
              <a:noAutofit/>
            </a:bodyPr>
            <a:lstStyle/>
            <a:p>
              <a:pPr marL="0" marR="0" lvl="0" indent="0" algn="ctr" rtl="0">
                <a:lnSpc>
                  <a:spcPct val="19444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4" name="Google Shape;234;p17"/>
          <p:cNvSpPr/>
          <p:nvPr/>
        </p:nvSpPr>
        <p:spPr>
          <a:xfrm>
            <a:off x="13858472" y="6437235"/>
            <a:ext cx="3060327" cy="2821065"/>
          </a:xfrm>
          <a:custGeom>
            <a:avLst/>
            <a:gdLst/>
            <a:ahLst/>
            <a:cxnLst/>
            <a:rect l="l" t="t" r="r" b="b"/>
            <a:pathLst>
              <a:path w="3060327" h="2821065" extrusionOk="0">
                <a:moveTo>
                  <a:pt x="0" y="0"/>
                </a:moveTo>
                <a:lnTo>
                  <a:pt x="3060327" y="0"/>
                </a:lnTo>
                <a:lnTo>
                  <a:pt x="3060327" y="2821065"/>
                </a:lnTo>
                <a:lnTo>
                  <a:pt x="0" y="282106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Google Shape;235;p17"/>
          <p:cNvSpPr txBox="1"/>
          <p:nvPr/>
        </p:nvSpPr>
        <p:spPr>
          <a:xfrm>
            <a:off x="2858061" y="1787089"/>
            <a:ext cx="53100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-US" sz="6000" b="1" i="0" u="none" strike="noStrike" cap="none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프로젝트 소개</a:t>
            </a:r>
            <a:endParaRPr sz="6000" b="1" i="0" u="none" strike="noStrike" cap="none">
              <a:solidFill>
                <a:srgbClr val="40352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p17"/>
          <p:cNvSpPr txBox="1"/>
          <p:nvPr/>
        </p:nvSpPr>
        <p:spPr>
          <a:xfrm>
            <a:off x="1815449" y="1837889"/>
            <a:ext cx="981000" cy="8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99"/>
              <a:buFont typeface="Arial"/>
              <a:buNone/>
            </a:pPr>
            <a:r>
              <a:rPr lang="en-US" sz="5499" b="0" i="0" u="none" strike="noStrike" cap="none">
                <a:solidFill>
                  <a:srgbClr val="86867D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sz="5499" b="0" i="0" u="none" strike="noStrike" cap="none">
              <a:solidFill>
                <a:srgbClr val="86867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p17"/>
          <p:cNvSpPr txBox="1"/>
          <p:nvPr/>
        </p:nvSpPr>
        <p:spPr>
          <a:xfrm>
            <a:off x="2842777" y="4692127"/>
            <a:ext cx="1779000" cy="4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99"/>
              <a:buFont typeface="Arial"/>
              <a:buNone/>
            </a:pPr>
            <a:r>
              <a:rPr lang="en-US" sz="2899" b="1" i="0" u="none" strike="noStrike" cap="none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주제</a:t>
            </a:r>
            <a:endParaRPr sz="2899" b="1" i="0" u="none" strike="noStrike" cap="none">
              <a:solidFill>
                <a:srgbClr val="40352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p17"/>
          <p:cNvSpPr txBox="1"/>
          <p:nvPr/>
        </p:nvSpPr>
        <p:spPr>
          <a:xfrm>
            <a:off x="4971162" y="4708637"/>
            <a:ext cx="75063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7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99"/>
              <a:buFont typeface="Arial"/>
              <a:buNone/>
            </a:pPr>
            <a:r>
              <a:rPr lang="en-US" sz="2799" b="1" i="0" u="none" strike="noStrike" cap="none" dirty="0" err="1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컨테이너</a:t>
            </a:r>
            <a:r>
              <a:rPr lang="en-US" sz="2799" b="1" i="0" u="none" strike="noStrike" cap="none" dirty="0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799" b="1" i="0" u="none" strike="noStrike" cap="none" dirty="0" err="1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기반</a:t>
            </a:r>
            <a:r>
              <a:rPr lang="en-US" sz="2799" b="1" i="0" u="none" strike="noStrike" cap="none" dirty="0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799" b="1" i="0" u="none" strike="noStrike" cap="none" dirty="0" err="1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커스터마이징</a:t>
            </a:r>
            <a:r>
              <a:rPr lang="en-US" sz="2799" b="1" i="0" u="none" strike="noStrike" cap="none" dirty="0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799" b="1" i="0" u="none" strike="noStrike" cap="none" dirty="0" err="1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전자결재</a:t>
            </a:r>
            <a:r>
              <a:rPr lang="en-US" sz="2799" b="1" i="0" u="none" strike="noStrike" cap="none" dirty="0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799" b="1" i="0" u="none" strike="noStrike" cap="none" dirty="0" err="1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시스템</a:t>
            </a:r>
            <a:endParaRPr sz="2799" b="1" i="0" u="none" strike="noStrike" cap="none" dirty="0">
              <a:solidFill>
                <a:srgbClr val="40352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p17"/>
          <p:cNvSpPr txBox="1"/>
          <p:nvPr/>
        </p:nvSpPr>
        <p:spPr>
          <a:xfrm>
            <a:off x="4801725" y="6576925"/>
            <a:ext cx="7426200" cy="12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173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300" b="0" i="0" u="none" strike="noStrike" cap="none" dirty="0" err="1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결재가</a:t>
            </a:r>
            <a:r>
              <a:rPr lang="en-US" sz="2300" b="0" i="0" u="none" strike="noStrike" cap="none" dirty="0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300" b="0" i="0" u="none" strike="noStrike" cap="none" dirty="0" err="1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필요한</a:t>
            </a:r>
            <a:r>
              <a:rPr lang="en-US" sz="2300" b="0" i="0" u="none" strike="noStrike" cap="none" dirty="0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300" b="0" i="0" u="none" strike="noStrike" cap="none" dirty="0" err="1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사안을</a:t>
            </a:r>
            <a:r>
              <a:rPr lang="en-US" sz="2300" b="0" i="0" u="none" strike="noStrike" cap="none" dirty="0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300" b="0" i="0" u="none" strike="noStrike" cap="none" dirty="0" err="1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기존의</a:t>
            </a:r>
            <a:r>
              <a:rPr lang="en-US" sz="2300" b="0" i="0" u="none" strike="noStrike" cap="none" dirty="0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300" b="0" i="0" u="none" strike="noStrike" cap="none" dirty="0" err="1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서면으로</a:t>
            </a:r>
            <a:r>
              <a:rPr lang="en-US" sz="2300" b="0" i="0" u="none" strike="noStrike" cap="none" dirty="0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300" b="0" i="0" u="none" strike="noStrike" cap="none" dirty="0" err="1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전하던</a:t>
            </a:r>
            <a:r>
              <a:rPr lang="en-US" sz="2300" b="0" i="0" u="none" strike="noStrike" cap="none" dirty="0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300" b="0" i="0" u="none" strike="noStrike" cap="none" dirty="0" err="1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것을</a:t>
            </a:r>
            <a:r>
              <a:rPr lang="en-US" sz="2300" b="0" i="0" u="none" strike="noStrike" cap="none" dirty="0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300" b="0" i="0" u="none" strike="noStrike" cap="none" dirty="0" err="1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네트워크를</a:t>
            </a:r>
            <a:r>
              <a:rPr lang="en-US" sz="2300" b="0" i="0" u="none" strike="noStrike" cap="none" dirty="0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300" b="0" i="0" u="none" strike="noStrike" cap="none" dirty="0" err="1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통해</a:t>
            </a:r>
            <a:r>
              <a:rPr lang="en-US" sz="2300" b="0" i="0" u="none" strike="noStrike" cap="none" dirty="0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300" b="0" i="0" u="none" strike="noStrike" cap="none" dirty="0" err="1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보다</a:t>
            </a:r>
            <a:r>
              <a:rPr lang="en-US" sz="2300" b="0" i="0" u="none" strike="noStrike" cap="none" dirty="0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300" b="0" i="0" u="none" strike="noStrike" cap="none" dirty="0" err="1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빠른</a:t>
            </a:r>
            <a:r>
              <a:rPr lang="en-US" sz="2300" b="0" i="0" u="none" strike="noStrike" cap="none" dirty="0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300" b="0" i="0" u="none" strike="noStrike" cap="none" dirty="0" err="1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결재</a:t>
            </a:r>
            <a:r>
              <a:rPr lang="en-US" sz="2300" i="0" u="none" strike="noStrike" cap="none" dirty="0" err="1">
                <a:solidFill>
                  <a:srgbClr val="40352D"/>
                </a:solidFill>
              </a:rPr>
              <a:t>의</a:t>
            </a:r>
            <a:r>
              <a:rPr lang="en-US" sz="2300" i="0" u="none" strike="noStrike" cap="none" dirty="0">
                <a:solidFill>
                  <a:srgbClr val="40352D"/>
                </a:solidFill>
              </a:rPr>
              <a:t> </a:t>
            </a:r>
            <a:r>
              <a:rPr lang="en-US" sz="2300" i="0" u="none" strike="noStrike" cap="none" dirty="0" err="1">
                <a:solidFill>
                  <a:srgbClr val="40352D"/>
                </a:solidFill>
              </a:rPr>
              <a:t>제공과</a:t>
            </a:r>
            <a:r>
              <a:rPr lang="en-US" sz="2300" i="0" u="none" strike="noStrike" cap="none" dirty="0">
                <a:solidFill>
                  <a:srgbClr val="40352D"/>
                </a:solidFill>
              </a:rPr>
              <a:t> </a:t>
            </a:r>
            <a:r>
              <a:rPr lang="en-US" sz="2300" i="0" u="none" strike="noStrike" cap="none" dirty="0" err="1">
                <a:solidFill>
                  <a:srgbClr val="40352D"/>
                </a:solidFill>
              </a:rPr>
              <a:t>과거의</a:t>
            </a:r>
            <a:r>
              <a:rPr lang="en-US" sz="2300" i="0" u="none" strike="noStrike" cap="none" dirty="0">
                <a:solidFill>
                  <a:srgbClr val="40352D"/>
                </a:solidFill>
              </a:rPr>
              <a:t> </a:t>
            </a:r>
            <a:r>
              <a:rPr lang="en-US" sz="2300" i="0" u="none" strike="noStrike" cap="none" dirty="0" err="1">
                <a:solidFill>
                  <a:srgbClr val="40352D"/>
                </a:solidFill>
              </a:rPr>
              <a:t>기록</a:t>
            </a:r>
            <a:r>
              <a:rPr lang="en-US" sz="2300" i="0" u="none" strike="noStrike" cap="none" dirty="0">
                <a:solidFill>
                  <a:srgbClr val="40352D"/>
                </a:solidFill>
              </a:rPr>
              <a:t> </a:t>
            </a:r>
            <a:r>
              <a:rPr lang="en-US" sz="2300" i="0" u="none" strike="noStrike" cap="none" dirty="0" err="1">
                <a:solidFill>
                  <a:srgbClr val="40352D"/>
                </a:solidFill>
              </a:rPr>
              <a:t>또한</a:t>
            </a:r>
            <a:r>
              <a:rPr lang="en-US" sz="2300" i="0" u="none" strike="noStrike" cap="none" dirty="0">
                <a:solidFill>
                  <a:srgbClr val="40352D"/>
                </a:solidFill>
              </a:rPr>
              <a:t> </a:t>
            </a:r>
            <a:r>
              <a:rPr lang="en-US" sz="2300" i="0" u="none" strike="noStrike" cap="none" dirty="0" err="1">
                <a:solidFill>
                  <a:srgbClr val="40352D"/>
                </a:solidFill>
              </a:rPr>
              <a:t>데이터베이스에</a:t>
            </a:r>
            <a:r>
              <a:rPr lang="en-US" sz="2300" i="0" u="none" strike="noStrike" cap="none" dirty="0">
                <a:solidFill>
                  <a:srgbClr val="40352D"/>
                </a:solidFill>
              </a:rPr>
              <a:t> </a:t>
            </a:r>
            <a:r>
              <a:rPr lang="en-US" sz="2300" i="0" u="none" strike="noStrike" cap="none" dirty="0" err="1">
                <a:solidFill>
                  <a:srgbClr val="40352D"/>
                </a:solidFill>
              </a:rPr>
              <a:t>보관</a:t>
            </a:r>
            <a:r>
              <a:rPr lang="en-US" sz="2300" i="0" u="none" strike="noStrike" cap="none" dirty="0">
                <a:solidFill>
                  <a:srgbClr val="40352D"/>
                </a:solidFill>
              </a:rPr>
              <a:t> 및 </a:t>
            </a:r>
            <a:r>
              <a:rPr lang="en-US" sz="2300" i="0" u="none" strike="noStrike" cap="none" dirty="0" err="1">
                <a:solidFill>
                  <a:srgbClr val="40352D"/>
                </a:solidFill>
              </a:rPr>
              <a:t>제공하는</a:t>
            </a:r>
            <a:r>
              <a:rPr lang="en-US" sz="2300" i="0" u="none" strike="noStrike" cap="none" dirty="0">
                <a:solidFill>
                  <a:srgbClr val="40352D"/>
                </a:solidFill>
              </a:rPr>
              <a:t> </a:t>
            </a:r>
            <a:r>
              <a:rPr lang="en-US" sz="2300" i="0" u="none" strike="noStrike" cap="none" dirty="0" err="1">
                <a:solidFill>
                  <a:srgbClr val="40352D"/>
                </a:solidFill>
              </a:rPr>
              <a:t>것으로</a:t>
            </a:r>
            <a:r>
              <a:rPr lang="en-US" sz="2300" i="0" u="none" strike="noStrike" cap="none" dirty="0">
                <a:solidFill>
                  <a:srgbClr val="40352D"/>
                </a:solidFill>
              </a:rPr>
              <a:t> </a:t>
            </a:r>
            <a:r>
              <a:rPr lang="en-US" sz="2300" i="0" u="none" strike="noStrike" cap="none" dirty="0" err="1">
                <a:solidFill>
                  <a:srgbClr val="40352D"/>
                </a:solidFill>
              </a:rPr>
              <a:t>생산성</a:t>
            </a:r>
            <a:r>
              <a:rPr lang="en-US" sz="2300" i="0" u="none" strike="noStrike" cap="none" dirty="0">
                <a:solidFill>
                  <a:srgbClr val="40352D"/>
                </a:solidFill>
              </a:rPr>
              <a:t> </a:t>
            </a:r>
            <a:r>
              <a:rPr lang="en-US" sz="2300" i="0" u="none" strike="noStrike" cap="none" dirty="0" err="1">
                <a:solidFill>
                  <a:srgbClr val="40352D"/>
                </a:solidFill>
              </a:rPr>
              <a:t>향상</a:t>
            </a:r>
            <a:endParaRPr sz="2300" i="0" u="none" strike="noStrike" cap="none" dirty="0">
              <a:solidFill>
                <a:srgbClr val="40352D"/>
              </a:solidFill>
            </a:endParaRPr>
          </a:p>
        </p:txBody>
      </p:sp>
      <p:cxnSp>
        <p:nvCxnSpPr>
          <p:cNvPr id="240" name="Google Shape;240;p17"/>
          <p:cNvCxnSpPr/>
          <p:nvPr/>
        </p:nvCxnSpPr>
        <p:spPr>
          <a:xfrm>
            <a:off x="2797641" y="5840150"/>
            <a:ext cx="9560700" cy="0"/>
          </a:xfrm>
          <a:prstGeom prst="straightConnector1">
            <a:avLst/>
          </a:prstGeom>
          <a:noFill/>
          <a:ln w="19050" cap="flat" cmpd="sng">
            <a:solidFill>
              <a:srgbClr val="8686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1" name="Google Shape;241;p17"/>
          <p:cNvCxnSpPr/>
          <p:nvPr/>
        </p:nvCxnSpPr>
        <p:spPr>
          <a:xfrm>
            <a:off x="2796446" y="8135675"/>
            <a:ext cx="9549000" cy="0"/>
          </a:xfrm>
          <a:prstGeom prst="straightConnector1">
            <a:avLst/>
          </a:prstGeom>
          <a:noFill/>
          <a:ln w="19050" cap="flat" cmpd="sng">
            <a:solidFill>
              <a:srgbClr val="86867D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42" name="Google Shape;242;p17"/>
          <p:cNvSpPr txBox="1"/>
          <p:nvPr/>
        </p:nvSpPr>
        <p:spPr>
          <a:xfrm>
            <a:off x="2825988" y="6961813"/>
            <a:ext cx="1779000" cy="4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99"/>
              <a:buFont typeface="Arial"/>
              <a:buNone/>
            </a:pPr>
            <a:r>
              <a:rPr lang="en-US" sz="2899" b="1" i="0" u="none" strike="noStrike" cap="none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배경</a:t>
            </a:r>
            <a:endParaRPr sz="2899" b="1" i="0" u="none" strike="noStrike" cap="none">
              <a:solidFill>
                <a:srgbClr val="40352D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0D9C6"/>
        </a:solidFill>
        <a:effectLst/>
      </p:bgPr>
    </p:bg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8"/>
          <p:cNvSpPr/>
          <p:nvPr/>
        </p:nvSpPr>
        <p:spPr>
          <a:xfrm>
            <a:off x="2252733" y="5091314"/>
            <a:ext cx="4729400" cy="3296939"/>
          </a:xfrm>
          <a:custGeom>
            <a:avLst/>
            <a:gdLst/>
            <a:ahLst/>
            <a:cxnLst/>
            <a:rect l="l" t="t" r="r" b="b"/>
            <a:pathLst>
              <a:path w="1245595" h="868324" extrusionOk="0">
                <a:moveTo>
                  <a:pt x="0" y="0"/>
                </a:moveTo>
                <a:lnTo>
                  <a:pt x="1245595" y="0"/>
                </a:lnTo>
                <a:lnTo>
                  <a:pt x="1245595" y="868324"/>
                </a:lnTo>
                <a:lnTo>
                  <a:pt x="0" y="868324"/>
                </a:lnTo>
                <a:close/>
              </a:path>
            </a:pathLst>
          </a:custGeom>
          <a:solidFill>
            <a:srgbClr val="D0D9C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48" name="Google Shape;248;p18"/>
          <p:cNvGrpSpPr/>
          <p:nvPr/>
        </p:nvGrpSpPr>
        <p:grpSpPr>
          <a:xfrm>
            <a:off x="562434" y="365097"/>
            <a:ext cx="17163394" cy="9373345"/>
            <a:chOff x="0" y="-241102"/>
            <a:chExt cx="22884525" cy="12497794"/>
          </a:xfrm>
        </p:grpSpPr>
        <p:grpSp>
          <p:nvGrpSpPr>
            <p:cNvPr id="249" name="Google Shape;249;p18"/>
            <p:cNvGrpSpPr/>
            <p:nvPr/>
          </p:nvGrpSpPr>
          <p:grpSpPr>
            <a:xfrm>
              <a:off x="0" y="-241102"/>
              <a:ext cx="22884525" cy="12497794"/>
              <a:chOff x="0" y="-47625"/>
              <a:chExt cx="4520400" cy="2468700"/>
            </a:xfrm>
          </p:grpSpPr>
          <p:sp>
            <p:nvSpPr>
              <p:cNvPr id="250" name="Google Shape;250;p18"/>
              <p:cNvSpPr/>
              <p:nvPr/>
            </p:nvSpPr>
            <p:spPr>
              <a:xfrm>
                <a:off x="0" y="0"/>
                <a:ext cx="4520331" cy="2421020"/>
              </a:xfrm>
              <a:custGeom>
                <a:avLst/>
                <a:gdLst/>
                <a:ahLst/>
                <a:cxnLst/>
                <a:rect l="l" t="t" r="r" b="b"/>
                <a:pathLst>
                  <a:path w="4520331" h="2421020" extrusionOk="0">
                    <a:moveTo>
                      <a:pt x="0" y="0"/>
                    </a:moveTo>
                    <a:lnTo>
                      <a:pt x="4520331" y="0"/>
                    </a:lnTo>
                    <a:lnTo>
                      <a:pt x="4520331" y="2421020"/>
                    </a:lnTo>
                    <a:lnTo>
                      <a:pt x="0" y="242102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1" name="Google Shape;251;p18"/>
              <p:cNvSpPr txBox="1"/>
              <p:nvPr/>
            </p:nvSpPr>
            <p:spPr>
              <a:xfrm>
                <a:off x="0" y="-47625"/>
                <a:ext cx="4520400" cy="246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94444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2" name="Google Shape;252;p18"/>
            <p:cNvGrpSpPr/>
            <p:nvPr/>
          </p:nvGrpSpPr>
          <p:grpSpPr>
            <a:xfrm>
              <a:off x="191091" y="-53915"/>
              <a:ext cx="22501992" cy="12127219"/>
              <a:chOff x="0" y="-47625"/>
              <a:chExt cx="4444838" cy="2395500"/>
            </a:xfrm>
          </p:grpSpPr>
          <p:sp>
            <p:nvSpPr>
              <p:cNvPr id="253" name="Google Shape;253;p18"/>
              <p:cNvSpPr/>
              <p:nvPr/>
            </p:nvSpPr>
            <p:spPr>
              <a:xfrm>
                <a:off x="0" y="0"/>
                <a:ext cx="4444838" cy="2347819"/>
              </a:xfrm>
              <a:custGeom>
                <a:avLst/>
                <a:gdLst/>
                <a:ahLst/>
                <a:cxnLst/>
                <a:rect l="l" t="t" r="r" b="b"/>
                <a:pathLst>
                  <a:path w="4444838" h="2347819" extrusionOk="0">
                    <a:moveTo>
                      <a:pt x="0" y="0"/>
                    </a:moveTo>
                    <a:lnTo>
                      <a:pt x="4444838" y="0"/>
                    </a:lnTo>
                    <a:lnTo>
                      <a:pt x="4444838" y="2347819"/>
                    </a:lnTo>
                    <a:lnTo>
                      <a:pt x="0" y="2347819"/>
                    </a:lnTo>
                    <a:close/>
                  </a:path>
                </a:pathLst>
              </a:custGeom>
              <a:solidFill>
                <a:srgbClr val="FFFFFF"/>
              </a:solidFill>
              <a:ln w="209550" cap="sq" cmpd="sng">
                <a:solidFill>
                  <a:srgbClr val="C0C5B6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4" name="Google Shape;254;p18"/>
              <p:cNvSpPr txBox="1"/>
              <p:nvPr/>
            </p:nvSpPr>
            <p:spPr>
              <a:xfrm>
                <a:off x="0" y="-47625"/>
                <a:ext cx="4444800" cy="2395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94444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255" name="Google Shape;255;p18"/>
            <p:cNvCxnSpPr/>
            <p:nvPr/>
          </p:nvCxnSpPr>
          <p:spPr>
            <a:xfrm>
              <a:off x="206023" y="207734"/>
              <a:ext cx="263400" cy="255900"/>
            </a:xfrm>
            <a:prstGeom prst="straightConnector1">
              <a:avLst/>
            </a:prstGeom>
            <a:noFill/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56" name="Google Shape;256;p18"/>
            <p:cNvCxnSpPr/>
            <p:nvPr/>
          </p:nvCxnSpPr>
          <p:spPr>
            <a:xfrm>
              <a:off x="22384680" y="11791461"/>
              <a:ext cx="301200" cy="274800"/>
            </a:xfrm>
            <a:prstGeom prst="straightConnector1">
              <a:avLst/>
            </a:prstGeom>
            <a:noFill/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57" name="Google Shape;257;p18"/>
            <p:cNvCxnSpPr/>
            <p:nvPr/>
          </p:nvCxnSpPr>
          <p:spPr>
            <a:xfrm rot="10800000" flipH="1">
              <a:off x="206629" y="11811773"/>
              <a:ext cx="246000" cy="235800"/>
            </a:xfrm>
            <a:prstGeom prst="straightConnector1">
              <a:avLst/>
            </a:prstGeom>
            <a:noFill/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58" name="Google Shape;258;p18"/>
            <p:cNvCxnSpPr/>
            <p:nvPr/>
          </p:nvCxnSpPr>
          <p:spPr>
            <a:xfrm rot="10800000" flipH="1">
              <a:off x="22402264" y="226172"/>
              <a:ext cx="246000" cy="235800"/>
            </a:xfrm>
            <a:prstGeom prst="straightConnector1">
              <a:avLst/>
            </a:prstGeom>
            <a:noFill/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259" name="Google Shape;259;p18"/>
          <p:cNvSpPr txBox="1"/>
          <p:nvPr/>
        </p:nvSpPr>
        <p:spPr>
          <a:xfrm>
            <a:off x="10030925" y="3079350"/>
            <a:ext cx="6490800" cy="12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99"/>
              <a:buFont typeface="Arial"/>
              <a:buNone/>
            </a:pPr>
            <a:r>
              <a:rPr lang="en-US" sz="3499" b="1" i="0" u="none" strike="noStrike" cap="none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타겟 사용자</a:t>
            </a:r>
            <a:endParaRPr sz="3499" b="1" i="0" u="none" strike="noStrike" cap="none">
              <a:solidFill>
                <a:srgbClr val="40352D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99"/>
              <a:buFont typeface="Arial"/>
              <a:buNone/>
            </a:pPr>
            <a:r>
              <a:rPr lang="en-US" sz="3499" b="1" i="0" u="none" strike="noStrike" cap="none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ERP 시스템이 필요한 중소기업</a:t>
            </a:r>
            <a:endParaRPr sz="3499" b="1" i="0" u="none" strike="noStrike" cap="none">
              <a:solidFill>
                <a:srgbClr val="40352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p18"/>
          <p:cNvSpPr/>
          <p:nvPr/>
        </p:nvSpPr>
        <p:spPr>
          <a:xfrm>
            <a:off x="1629238" y="3079350"/>
            <a:ext cx="8196450" cy="5306662"/>
          </a:xfrm>
          <a:custGeom>
            <a:avLst/>
            <a:gdLst/>
            <a:ahLst/>
            <a:cxnLst/>
            <a:rect l="l" t="t" r="r" b="b"/>
            <a:pathLst>
              <a:path w="1684779" h="2239098" extrusionOk="0">
                <a:moveTo>
                  <a:pt x="0" y="0"/>
                </a:moveTo>
                <a:lnTo>
                  <a:pt x="1684779" y="0"/>
                </a:lnTo>
                <a:lnTo>
                  <a:pt x="1684779" y="2239098"/>
                </a:lnTo>
                <a:lnTo>
                  <a:pt x="0" y="2239098"/>
                </a:lnTo>
                <a:close/>
              </a:path>
            </a:pathLst>
          </a:custGeom>
          <a:solidFill>
            <a:srgbClr val="E8EBE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1" name="Google Shape;261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93925" y="3424900"/>
            <a:ext cx="7667075" cy="2082175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18"/>
          <p:cNvSpPr txBox="1"/>
          <p:nvPr/>
        </p:nvSpPr>
        <p:spPr>
          <a:xfrm>
            <a:off x="2858061" y="1787089"/>
            <a:ext cx="60837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-US" sz="6000" b="1" i="0" u="none" strike="noStrike" cap="none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목적 및 필요성</a:t>
            </a:r>
            <a:endParaRPr sz="6000" b="1" i="0" u="none" strike="noStrike" cap="none">
              <a:solidFill>
                <a:srgbClr val="40352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p18"/>
          <p:cNvSpPr txBox="1"/>
          <p:nvPr/>
        </p:nvSpPr>
        <p:spPr>
          <a:xfrm>
            <a:off x="1815449" y="1837889"/>
            <a:ext cx="981000" cy="8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99"/>
              <a:buFont typeface="Arial"/>
              <a:buNone/>
            </a:pPr>
            <a:r>
              <a:rPr lang="en-US" sz="5499" b="0" i="0" u="none" strike="noStrike" cap="none">
                <a:solidFill>
                  <a:srgbClr val="86867D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sz="5499">
                <a:solidFill>
                  <a:srgbClr val="86867D"/>
                </a:solidFill>
              </a:rPr>
              <a:t>2</a:t>
            </a:r>
            <a:endParaRPr sz="5499" b="0" i="0" u="none" strike="noStrike" cap="none">
              <a:solidFill>
                <a:srgbClr val="86867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4" name="Google Shape;264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893925" y="5939975"/>
            <a:ext cx="7667076" cy="214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1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221875" y="5069275"/>
            <a:ext cx="6505862" cy="334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0D9C6"/>
        </a:solidFill>
        <a:effectLst/>
      </p:bgPr>
    </p:bg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0" name="Google Shape;270;p19"/>
          <p:cNvGrpSpPr/>
          <p:nvPr/>
        </p:nvGrpSpPr>
        <p:grpSpPr>
          <a:xfrm>
            <a:off x="562434" y="365097"/>
            <a:ext cx="17163394" cy="9373345"/>
            <a:chOff x="0" y="-241102"/>
            <a:chExt cx="22884525" cy="12497794"/>
          </a:xfrm>
        </p:grpSpPr>
        <p:grpSp>
          <p:nvGrpSpPr>
            <p:cNvPr id="271" name="Google Shape;271;p19"/>
            <p:cNvGrpSpPr/>
            <p:nvPr/>
          </p:nvGrpSpPr>
          <p:grpSpPr>
            <a:xfrm>
              <a:off x="0" y="-241102"/>
              <a:ext cx="22884525" cy="12497794"/>
              <a:chOff x="0" y="-47625"/>
              <a:chExt cx="4520400" cy="2468700"/>
            </a:xfrm>
          </p:grpSpPr>
          <p:sp>
            <p:nvSpPr>
              <p:cNvPr id="272" name="Google Shape;272;p19"/>
              <p:cNvSpPr/>
              <p:nvPr/>
            </p:nvSpPr>
            <p:spPr>
              <a:xfrm>
                <a:off x="0" y="0"/>
                <a:ext cx="4520331" cy="2421020"/>
              </a:xfrm>
              <a:custGeom>
                <a:avLst/>
                <a:gdLst/>
                <a:ahLst/>
                <a:cxnLst/>
                <a:rect l="l" t="t" r="r" b="b"/>
                <a:pathLst>
                  <a:path w="4520331" h="2421020" extrusionOk="0">
                    <a:moveTo>
                      <a:pt x="0" y="0"/>
                    </a:moveTo>
                    <a:lnTo>
                      <a:pt x="4520331" y="0"/>
                    </a:lnTo>
                    <a:lnTo>
                      <a:pt x="4520331" y="2421020"/>
                    </a:lnTo>
                    <a:lnTo>
                      <a:pt x="0" y="242102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3" name="Google Shape;273;p19"/>
              <p:cNvSpPr txBox="1"/>
              <p:nvPr/>
            </p:nvSpPr>
            <p:spPr>
              <a:xfrm>
                <a:off x="0" y="-47625"/>
                <a:ext cx="4520400" cy="246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94444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4" name="Google Shape;274;p19"/>
            <p:cNvGrpSpPr/>
            <p:nvPr/>
          </p:nvGrpSpPr>
          <p:grpSpPr>
            <a:xfrm>
              <a:off x="191091" y="-53915"/>
              <a:ext cx="22501992" cy="12127219"/>
              <a:chOff x="0" y="-47625"/>
              <a:chExt cx="4444838" cy="2395500"/>
            </a:xfrm>
          </p:grpSpPr>
          <p:sp>
            <p:nvSpPr>
              <p:cNvPr id="275" name="Google Shape;275;p19"/>
              <p:cNvSpPr/>
              <p:nvPr/>
            </p:nvSpPr>
            <p:spPr>
              <a:xfrm>
                <a:off x="0" y="0"/>
                <a:ext cx="4444838" cy="2347819"/>
              </a:xfrm>
              <a:custGeom>
                <a:avLst/>
                <a:gdLst/>
                <a:ahLst/>
                <a:cxnLst/>
                <a:rect l="l" t="t" r="r" b="b"/>
                <a:pathLst>
                  <a:path w="4444838" h="2347819" extrusionOk="0">
                    <a:moveTo>
                      <a:pt x="0" y="0"/>
                    </a:moveTo>
                    <a:lnTo>
                      <a:pt x="4444838" y="0"/>
                    </a:lnTo>
                    <a:lnTo>
                      <a:pt x="4444838" y="2347819"/>
                    </a:lnTo>
                    <a:lnTo>
                      <a:pt x="0" y="2347819"/>
                    </a:lnTo>
                    <a:close/>
                  </a:path>
                </a:pathLst>
              </a:custGeom>
              <a:solidFill>
                <a:srgbClr val="FFFFFF"/>
              </a:solidFill>
              <a:ln w="209550" cap="sq" cmpd="sng">
                <a:solidFill>
                  <a:srgbClr val="C0C5B6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6" name="Google Shape;276;p19"/>
              <p:cNvSpPr txBox="1"/>
              <p:nvPr/>
            </p:nvSpPr>
            <p:spPr>
              <a:xfrm>
                <a:off x="0" y="-47625"/>
                <a:ext cx="4444800" cy="2395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94444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277" name="Google Shape;277;p19"/>
            <p:cNvCxnSpPr/>
            <p:nvPr/>
          </p:nvCxnSpPr>
          <p:spPr>
            <a:xfrm>
              <a:off x="206023" y="207734"/>
              <a:ext cx="263400" cy="255900"/>
            </a:xfrm>
            <a:prstGeom prst="straightConnector1">
              <a:avLst/>
            </a:prstGeom>
            <a:noFill/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8" name="Google Shape;278;p19"/>
            <p:cNvCxnSpPr/>
            <p:nvPr/>
          </p:nvCxnSpPr>
          <p:spPr>
            <a:xfrm>
              <a:off x="22384681" y="11791461"/>
              <a:ext cx="301200" cy="274800"/>
            </a:xfrm>
            <a:prstGeom prst="straightConnector1">
              <a:avLst/>
            </a:prstGeom>
            <a:noFill/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9" name="Google Shape;279;p19"/>
            <p:cNvCxnSpPr/>
            <p:nvPr/>
          </p:nvCxnSpPr>
          <p:spPr>
            <a:xfrm rot="10800000" flipH="1">
              <a:off x="206629" y="11811773"/>
              <a:ext cx="246000" cy="235800"/>
            </a:xfrm>
            <a:prstGeom prst="straightConnector1">
              <a:avLst/>
            </a:prstGeom>
            <a:noFill/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0" name="Google Shape;280;p19"/>
            <p:cNvCxnSpPr/>
            <p:nvPr/>
          </p:nvCxnSpPr>
          <p:spPr>
            <a:xfrm rot="10800000" flipH="1">
              <a:off x="22402263" y="226172"/>
              <a:ext cx="246000" cy="235800"/>
            </a:xfrm>
            <a:prstGeom prst="straightConnector1">
              <a:avLst/>
            </a:prstGeom>
            <a:noFill/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281" name="Google Shape;281;p19"/>
          <p:cNvGrpSpPr/>
          <p:nvPr/>
        </p:nvGrpSpPr>
        <p:grpSpPr>
          <a:xfrm>
            <a:off x="2015899" y="4262042"/>
            <a:ext cx="5580630" cy="4318268"/>
            <a:chOff x="0" y="-47625"/>
            <a:chExt cx="825000" cy="742200"/>
          </a:xfrm>
        </p:grpSpPr>
        <p:sp>
          <p:nvSpPr>
            <p:cNvPr id="282" name="Google Shape;282;p19"/>
            <p:cNvSpPr/>
            <p:nvPr/>
          </p:nvSpPr>
          <p:spPr>
            <a:xfrm>
              <a:off x="0" y="0"/>
              <a:ext cx="824888" cy="694490"/>
            </a:xfrm>
            <a:custGeom>
              <a:avLst/>
              <a:gdLst/>
              <a:ahLst/>
              <a:cxnLst/>
              <a:rect l="l" t="t" r="r" b="b"/>
              <a:pathLst>
                <a:path w="824888" h="694490" extrusionOk="0">
                  <a:moveTo>
                    <a:pt x="0" y="0"/>
                  </a:moveTo>
                  <a:lnTo>
                    <a:pt x="824888" y="0"/>
                  </a:lnTo>
                  <a:lnTo>
                    <a:pt x="824888" y="694490"/>
                  </a:lnTo>
                  <a:lnTo>
                    <a:pt x="0" y="694490"/>
                  </a:lnTo>
                  <a:close/>
                </a:path>
              </a:pathLst>
            </a:custGeom>
            <a:solidFill>
              <a:srgbClr val="E8EBE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Google Shape;283;p19"/>
            <p:cNvSpPr txBox="1"/>
            <p:nvPr/>
          </p:nvSpPr>
          <p:spPr>
            <a:xfrm>
              <a:off x="0" y="-47625"/>
              <a:ext cx="825000" cy="7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9444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84" name="Google Shape;284;p19"/>
          <p:cNvGrpSpPr/>
          <p:nvPr/>
        </p:nvGrpSpPr>
        <p:grpSpPr>
          <a:xfrm>
            <a:off x="10642477" y="4262042"/>
            <a:ext cx="5580630" cy="4318268"/>
            <a:chOff x="0" y="-47625"/>
            <a:chExt cx="825000" cy="742200"/>
          </a:xfrm>
        </p:grpSpPr>
        <p:sp>
          <p:nvSpPr>
            <p:cNvPr id="285" name="Google Shape;285;p19"/>
            <p:cNvSpPr/>
            <p:nvPr/>
          </p:nvSpPr>
          <p:spPr>
            <a:xfrm>
              <a:off x="0" y="0"/>
              <a:ext cx="824888" cy="694490"/>
            </a:xfrm>
            <a:custGeom>
              <a:avLst/>
              <a:gdLst/>
              <a:ahLst/>
              <a:cxnLst/>
              <a:rect l="l" t="t" r="r" b="b"/>
              <a:pathLst>
                <a:path w="824888" h="694490" extrusionOk="0">
                  <a:moveTo>
                    <a:pt x="0" y="0"/>
                  </a:moveTo>
                  <a:lnTo>
                    <a:pt x="824888" y="0"/>
                  </a:lnTo>
                  <a:lnTo>
                    <a:pt x="824888" y="694490"/>
                  </a:lnTo>
                  <a:lnTo>
                    <a:pt x="0" y="694490"/>
                  </a:lnTo>
                  <a:close/>
                </a:path>
              </a:pathLst>
            </a:custGeom>
            <a:solidFill>
              <a:srgbClr val="E8EBE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Google Shape;286;p19"/>
            <p:cNvSpPr txBox="1"/>
            <p:nvPr/>
          </p:nvSpPr>
          <p:spPr>
            <a:xfrm>
              <a:off x="0" y="-47625"/>
              <a:ext cx="825000" cy="7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9444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87" name="Google Shape;287;p19"/>
          <p:cNvSpPr/>
          <p:nvPr/>
        </p:nvSpPr>
        <p:spPr>
          <a:xfrm>
            <a:off x="8488525" y="5895103"/>
            <a:ext cx="1462865" cy="923700"/>
          </a:xfrm>
          <a:custGeom>
            <a:avLst/>
            <a:gdLst/>
            <a:ahLst/>
            <a:cxnLst/>
            <a:rect l="l" t="t" r="r" b="b"/>
            <a:pathLst>
              <a:path w="1462865" h="923700" extrusionOk="0">
                <a:moveTo>
                  <a:pt x="0" y="0"/>
                </a:moveTo>
                <a:lnTo>
                  <a:pt x="1462865" y="0"/>
                </a:lnTo>
                <a:lnTo>
                  <a:pt x="1462865" y="923701"/>
                </a:lnTo>
                <a:lnTo>
                  <a:pt x="0" y="92370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" name="Google Shape;288;p19"/>
          <p:cNvSpPr/>
          <p:nvPr/>
        </p:nvSpPr>
        <p:spPr>
          <a:xfrm>
            <a:off x="4220089" y="4916673"/>
            <a:ext cx="1171393" cy="952687"/>
          </a:xfrm>
          <a:custGeom>
            <a:avLst/>
            <a:gdLst/>
            <a:ahLst/>
            <a:cxnLst/>
            <a:rect l="l" t="t" r="r" b="b"/>
            <a:pathLst>
              <a:path w="1007650" h="952687" extrusionOk="0">
                <a:moveTo>
                  <a:pt x="0" y="0"/>
                </a:moveTo>
                <a:lnTo>
                  <a:pt x="1007650" y="0"/>
                </a:lnTo>
                <a:lnTo>
                  <a:pt x="1007650" y="952687"/>
                </a:lnTo>
                <a:lnTo>
                  <a:pt x="0" y="95268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" name="Google Shape;289;p19"/>
          <p:cNvSpPr/>
          <p:nvPr/>
        </p:nvSpPr>
        <p:spPr>
          <a:xfrm>
            <a:off x="12938725" y="4916673"/>
            <a:ext cx="987296" cy="978431"/>
          </a:xfrm>
          <a:custGeom>
            <a:avLst/>
            <a:gdLst/>
            <a:ahLst/>
            <a:cxnLst/>
            <a:rect l="l" t="t" r="r" b="b"/>
            <a:pathLst>
              <a:path w="849287" h="978431" extrusionOk="0">
                <a:moveTo>
                  <a:pt x="0" y="0"/>
                </a:moveTo>
                <a:lnTo>
                  <a:pt x="849287" y="0"/>
                </a:lnTo>
                <a:lnTo>
                  <a:pt x="849287" y="978431"/>
                </a:lnTo>
                <a:lnTo>
                  <a:pt x="0" y="97843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90" name="Google Shape;290;p19"/>
          <p:cNvGrpSpPr/>
          <p:nvPr/>
        </p:nvGrpSpPr>
        <p:grpSpPr>
          <a:xfrm>
            <a:off x="2015899" y="3668200"/>
            <a:ext cx="5579965" cy="872630"/>
            <a:chOff x="0" y="-47625"/>
            <a:chExt cx="1264037" cy="229827"/>
          </a:xfrm>
        </p:grpSpPr>
        <p:sp>
          <p:nvSpPr>
            <p:cNvPr id="291" name="Google Shape;291;p19"/>
            <p:cNvSpPr/>
            <p:nvPr/>
          </p:nvSpPr>
          <p:spPr>
            <a:xfrm>
              <a:off x="0" y="0"/>
              <a:ext cx="1264037" cy="182202"/>
            </a:xfrm>
            <a:custGeom>
              <a:avLst/>
              <a:gdLst/>
              <a:ahLst/>
              <a:cxnLst/>
              <a:rect l="l" t="t" r="r" b="b"/>
              <a:pathLst>
                <a:path w="1264037" h="182202" extrusionOk="0">
                  <a:moveTo>
                    <a:pt x="0" y="0"/>
                  </a:moveTo>
                  <a:lnTo>
                    <a:pt x="1264037" y="0"/>
                  </a:lnTo>
                  <a:lnTo>
                    <a:pt x="1264037" y="182202"/>
                  </a:lnTo>
                  <a:lnTo>
                    <a:pt x="0" y="182202"/>
                  </a:lnTo>
                  <a:close/>
                </a:path>
              </a:pathLst>
            </a:custGeom>
            <a:solidFill>
              <a:srgbClr val="40352D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2;p19"/>
            <p:cNvSpPr txBox="1"/>
            <p:nvPr/>
          </p:nvSpPr>
          <p:spPr>
            <a:xfrm>
              <a:off x="0" y="-47625"/>
              <a:ext cx="1263900" cy="229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9444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93" name="Google Shape;293;p19"/>
          <p:cNvSpPr txBox="1"/>
          <p:nvPr/>
        </p:nvSpPr>
        <p:spPr>
          <a:xfrm>
            <a:off x="2858061" y="1787089"/>
            <a:ext cx="8693640" cy="1292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-US" sz="6000" b="1" i="0" u="none" strike="noStrike" cap="none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기존 문제점 및 개선사항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p19"/>
          <p:cNvSpPr txBox="1"/>
          <p:nvPr/>
        </p:nvSpPr>
        <p:spPr>
          <a:xfrm>
            <a:off x="1815449" y="1837889"/>
            <a:ext cx="981000" cy="8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99"/>
              <a:buFont typeface="Arial"/>
              <a:buNone/>
            </a:pPr>
            <a:r>
              <a:rPr lang="en-US" sz="5499" b="0" i="0" u="none" strike="noStrike" cap="none">
                <a:solidFill>
                  <a:srgbClr val="86867D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sz="5499">
                <a:solidFill>
                  <a:srgbClr val="86867D"/>
                </a:solidFill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19"/>
          <p:cNvSpPr txBox="1"/>
          <p:nvPr/>
        </p:nvSpPr>
        <p:spPr>
          <a:xfrm>
            <a:off x="2663137" y="3935196"/>
            <a:ext cx="42855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99"/>
              <a:buFont typeface="Arial"/>
              <a:buNone/>
            </a:pPr>
            <a:r>
              <a:rPr lang="en-US" sz="2799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문제점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19"/>
          <p:cNvSpPr txBox="1"/>
          <p:nvPr/>
        </p:nvSpPr>
        <p:spPr>
          <a:xfrm>
            <a:off x="2222740" y="6245198"/>
            <a:ext cx="5166900" cy="205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3390" marR="0" lvl="1" indent="-220345" algn="l" rtl="0">
              <a:lnSpc>
                <a:spcPct val="184000"/>
              </a:lnSpc>
              <a:spcBef>
                <a:spcPts val="0"/>
              </a:spcBef>
              <a:spcAft>
                <a:spcPts val="0"/>
              </a:spcAft>
              <a:buClr>
                <a:srgbClr val="40352D"/>
              </a:buClr>
              <a:buSzPts val="2000"/>
              <a:buChar char="•"/>
            </a:pPr>
            <a:r>
              <a:rPr lang="en-US" b="1" i="0" u="none" strike="noStrike" cap="none">
                <a:solidFill>
                  <a:srgbClr val="40352D"/>
                </a:solidFill>
              </a:rPr>
              <a:t>시공간의 제약을 받는 서면 결재 관행</a:t>
            </a:r>
            <a:endParaRPr b="1" i="0" u="none" strike="noStrike" cap="none">
              <a:solidFill>
                <a:srgbClr val="40352D"/>
              </a:solidFill>
            </a:endParaRPr>
          </a:p>
          <a:p>
            <a:pPr marL="453390" marR="0" lvl="1" indent="-220345" algn="l" rtl="0">
              <a:lnSpc>
                <a:spcPct val="184000"/>
              </a:lnSpc>
              <a:spcBef>
                <a:spcPts val="0"/>
              </a:spcBef>
              <a:spcAft>
                <a:spcPts val="0"/>
              </a:spcAft>
              <a:buClr>
                <a:srgbClr val="40352D"/>
              </a:buClr>
              <a:buSzPts val="2000"/>
              <a:buChar char="•"/>
            </a:pPr>
            <a:r>
              <a:rPr lang="en-US" b="1" i="0" u="none" strike="noStrike" cap="none">
                <a:solidFill>
                  <a:srgbClr val="40352D"/>
                </a:solidFill>
              </a:rPr>
              <a:t>부서 간 공유되지 않는 데이터 단절 및 파편화</a:t>
            </a:r>
            <a:endParaRPr b="1" i="0" u="none" strike="noStrike" cap="none">
              <a:solidFill>
                <a:srgbClr val="000000"/>
              </a:solidFill>
            </a:endParaRPr>
          </a:p>
          <a:p>
            <a:pPr marL="453390" marR="0" lvl="1" indent="-226695" algn="l" rtl="0">
              <a:lnSpc>
                <a:spcPct val="184000"/>
              </a:lnSpc>
              <a:spcBef>
                <a:spcPts val="0"/>
              </a:spcBef>
              <a:spcAft>
                <a:spcPts val="0"/>
              </a:spcAft>
              <a:buClr>
                <a:srgbClr val="40352D"/>
              </a:buClr>
              <a:buSzPts val="2100"/>
              <a:buChar char="•"/>
            </a:pPr>
            <a:r>
              <a:rPr lang="en-US" b="1" i="0" u="none" strike="noStrike" cap="none">
                <a:solidFill>
                  <a:srgbClr val="000000"/>
                </a:solidFill>
              </a:rPr>
              <a:t>반복적인 수기 입력으로 인한 잦은 데이터 오류</a:t>
            </a:r>
            <a:endParaRPr b="1" i="0" u="none" strike="noStrike" cap="none">
              <a:solidFill>
                <a:srgbClr val="000000"/>
              </a:solidFill>
            </a:endParaRPr>
          </a:p>
          <a:p>
            <a:pPr marL="453390" marR="0" lvl="1" indent="-226695" algn="l" rtl="0">
              <a:lnSpc>
                <a:spcPct val="184000"/>
              </a:lnSpc>
              <a:spcBef>
                <a:spcPts val="0"/>
              </a:spcBef>
              <a:spcAft>
                <a:spcPts val="0"/>
              </a:spcAft>
              <a:buClr>
                <a:srgbClr val="40352D"/>
              </a:buClr>
              <a:buSzPts val="2100"/>
              <a:buChar char="•"/>
            </a:pPr>
            <a:r>
              <a:rPr lang="en-US" b="1" i="0" u="none" strike="noStrike" cap="none">
                <a:solidFill>
                  <a:srgbClr val="40352D"/>
                </a:solidFill>
              </a:rPr>
              <a:t>시스템 초기 구축에 소요되는 막대한 비용과 시간</a:t>
            </a:r>
            <a:endParaRPr b="1" i="0" u="none" strike="noStrike" cap="none">
              <a:solidFill>
                <a:srgbClr val="000000"/>
              </a:solidFill>
            </a:endParaRPr>
          </a:p>
        </p:txBody>
      </p:sp>
      <p:grpSp>
        <p:nvGrpSpPr>
          <p:cNvPr id="297" name="Google Shape;297;p19"/>
          <p:cNvGrpSpPr/>
          <p:nvPr/>
        </p:nvGrpSpPr>
        <p:grpSpPr>
          <a:xfrm>
            <a:off x="10642477" y="3668199"/>
            <a:ext cx="5579965" cy="872630"/>
            <a:chOff x="0" y="-47625"/>
            <a:chExt cx="1264037" cy="229827"/>
          </a:xfrm>
        </p:grpSpPr>
        <p:sp>
          <p:nvSpPr>
            <p:cNvPr id="298" name="Google Shape;298;p19"/>
            <p:cNvSpPr/>
            <p:nvPr/>
          </p:nvSpPr>
          <p:spPr>
            <a:xfrm>
              <a:off x="0" y="0"/>
              <a:ext cx="1264037" cy="182202"/>
            </a:xfrm>
            <a:custGeom>
              <a:avLst/>
              <a:gdLst/>
              <a:ahLst/>
              <a:cxnLst/>
              <a:rect l="l" t="t" r="r" b="b"/>
              <a:pathLst>
                <a:path w="1264037" h="182202" extrusionOk="0">
                  <a:moveTo>
                    <a:pt x="0" y="0"/>
                  </a:moveTo>
                  <a:lnTo>
                    <a:pt x="1264037" y="0"/>
                  </a:lnTo>
                  <a:lnTo>
                    <a:pt x="1264037" y="182202"/>
                  </a:lnTo>
                  <a:lnTo>
                    <a:pt x="0" y="182202"/>
                  </a:lnTo>
                  <a:close/>
                </a:path>
              </a:pathLst>
            </a:custGeom>
            <a:solidFill>
              <a:srgbClr val="40352D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299;p19"/>
            <p:cNvSpPr txBox="1"/>
            <p:nvPr/>
          </p:nvSpPr>
          <p:spPr>
            <a:xfrm>
              <a:off x="0" y="-47625"/>
              <a:ext cx="1263900" cy="229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9444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00" name="Google Shape;300;p19"/>
          <p:cNvSpPr txBox="1"/>
          <p:nvPr/>
        </p:nvSpPr>
        <p:spPr>
          <a:xfrm>
            <a:off x="11331887" y="3935196"/>
            <a:ext cx="42006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99"/>
              <a:buFont typeface="Arial"/>
              <a:buNone/>
            </a:pPr>
            <a:r>
              <a:rPr lang="en-US" sz="2799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개선 사항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" name="Google Shape;301;p19"/>
          <p:cNvSpPr txBox="1"/>
          <p:nvPr/>
        </p:nvSpPr>
        <p:spPr>
          <a:xfrm>
            <a:off x="10790669" y="6242458"/>
            <a:ext cx="5283000" cy="253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3390" marR="0" lvl="1" indent="-220345" algn="l" rtl="0">
              <a:lnSpc>
                <a:spcPct val="184000"/>
              </a:lnSpc>
              <a:spcBef>
                <a:spcPts val="0"/>
              </a:spcBef>
              <a:spcAft>
                <a:spcPts val="0"/>
              </a:spcAft>
              <a:buClr>
                <a:srgbClr val="40352D"/>
              </a:buClr>
              <a:buSzPts val="2000"/>
              <a:buChar char="•"/>
            </a:pPr>
            <a:r>
              <a:rPr lang="en-US" b="1" i="0" u="none" strike="noStrike" cap="none">
                <a:solidFill>
                  <a:srgbClr val="000000"/>
                </a:solidFill>
              </a:rPr>
              <a:t>시공간 제약 없는 웹 기반 자동화 전자결재 시스템</a:t>
            </a:r>
            <a:endParaRPr b="1" i="0" u="none" strike="noStrike" cap="none">
              <a:solidFill>
                <a:srgbClr val="40352D"/>
              </a:solidFill>
            </a:endParaRPr>
          </a:p>
          <a:p>
            <a:pPr marL="453390" marR="0" lvl="1" indent="-220345" algn="l" rtl="0">
              <a:lnSpc>
                <a:spcPct val="184000"/>
              </a:lnSpc>
              <a:spcBef>
                <a:spcPts val="0"/>
              </a:spcBef>
              <a:spcAft>
                <a:spcPts val="0"/>
              </a:spcAft>
              <a:buClr>
                <a:srgbClr val="40352D"/>
              </a:buClr>
              <a:buSzPts val="2000"/>
              <a:buChar char="•"/>
            </a:pPr>
            <a:r>
              <a:rPr lang="en-US" b="1" i="0" u="none" strike="noStrike" cap="none">
                <a:solidFill>
                  <a:srgbClr val="000000"/>
                </a:solidFill>
              </a:rPr>
              <a:t>핵심 업무(인사/재무/생산/영업) 데이터의 All-in-One 통합 관리</a:t>
            </a:r>
            <a:endParaRPr b="1"/>
          </a:p>
          <a:p>
            <a:pPr marL="453390" marR="0" lvl="1" indent="-226695" algn="l" rtl="0">
              <a:lnSpc>
                <a:spcPct val="184000"/>
              </a:lnSpc>
              <a:spcBef>
                <a:spcPts val="0"/>
              </a:spcBef>
              <a:spcAft>
                <a:spcPts val="0"/>
              </a:spcAft>
              <a:buClr>
                <a:srgbClr val="40352D"/>
              </a:buClr>
              <a:buSzPts val="2100"/>
              <a:buChar char="•"/>
            </a:pPr>
            <a:r>
              <a:rPr lang="en-US" b="1" i="0" u="none" strike="noStrike" cap="none">
                <a:solidFill>
                  <a:srgbClr val="000000"/>
                </a:solidFill>
              </a:rPr>
              <a:t>승인 즉시 DB에 업데이트하여 데이터 무결성 보장</a:t>
            </a:r>
            <a:endParaRPr b="1"/>
          </a:p>
          <a:p>
            <a:pPr marL="453390" marR="0" lvl="1" indent="-226695" algn="l" rtl="0">
              <a:lnSpc>
                <a:spcPct val="184000"/>
              </a:lnSpc>
              <a:spcBef>
                <a:spcPts val="0"/>
              </a:spcBef>
              <a:spcAft>
                <a:spcPts val="0"/>
              </a:spcAft>
              <a:buClr>
                <a:srgbClr val="40352D"/>
              </a:buClr>
              <a:buSzPts val="2100"/>
              <a:buChar char="•"/>
            </a:pPr>
            <a:r>
              <a:rPr lang="en-US" b="1" i="0" u="none" strike="noStrike" cap="none">
                <a:solidFill>
                  <a:srgbClr val="000000"/>
                </a:solidFill>
              </a:rPr>
              <a:t>구축 비용을 절감하는 멀티 테넌시 기반 DB 자동 생성 기능</a:t>
            </a:r>
            <a:endParaRPr b="1"/>
          </a:p>
          <a:p>
            <a:pPr marL="453390" marR="0" lvl="1" indent="-93345" algn="l" rtl="0">
              <a:lnSpc>
                <a:spcPct val="184000"/>
              </a:lnSpc>
              <a:spcBef>
                <a:spcPts val="0"/>
              </a:spcBef>
              <a:spcAft>
                <a:spcPts val="0"/>
              </a:spcAft>
              <a:buClr>
                <a:srgbClr val="40352D"/>
              </a:buClr>
              <a:buSzPts val="21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0D9C6"/>
        </a:solidFill>
        <a:effectLst/>
      </p:bgPr>
    </p:bg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" name="Google Shape;307;p20"/>
          <p:cNvGrpSpPr/>
          <p:nvPr/>
        </p:nvGrpSpPr>
        <p:grpSpPr>
          <a:xfrm>
            <a:off x="562434" y="365098"/>
            <a:ext cx="17163132" cy="9373135"/>
            <a:chOff x="0" y="-241100"/>
            <a:chExt cx="22884176" cy="12497513"/>
          </a:xfrm>
        </p:grpSpPr>
        <p:grpSp>
          <p:nvGrpSpPr>
            <p:cNvPr id="308" name="Google Shape;308;p20"/>
            <p:cNvGrpSpPr/>
            <p:nvPr/>
          </p:nvGrpSpPr>
          <p:grpSpPr>
            <a:xfrm>
              <a:off x="0" y="-241100"/>
              <a:ext cx="22884176" cy="12497513"/>
              <a:chOff x="0" y="-47625"/>
              <a:chExt cx="4520331" cy="2468645"/>
            </a:xfrm>
          </p:grpSpPr>
          <p:sp>
            <p:nvSpPr>
              <p:cNvPr id="309" name="Google Shape;309;p20"/>
              <p:cNvSpPr/>
              <p:nvPr/>
            </p:nvSpPr>
            <p:spPr>
              <a:xfrm>
                <a:off x="0" y="0"/>
                <a:ext cx="4520331" cy="2421020"/>
              </a:xfrm>
              <a:custGeom>
                <a:avLst/>
                <a:gdLst/>
                <a:ahLst/>
                <a:cxnLst/>
                <a:rect l="l" t="t" r="r" b="b"/>
                <a:pathLst>
                  <a:path w="4520331" h="2421020" extrusionOk="0">
                    <a:moveTo>
                      <a:pt x="0" y="0"/>
                    </a:moveTo>
                    <a:lnTo>
                      <a:pt x="4520331" y="0"/>
                    </a:lnTo>
                    <a:lnTo>
                      <a:pt x="4520331" y="2421020"/>
                    </a:lnTo>
                    <a:lnTo>
                      <a:pt x="0" y="242102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0" name="Google Shape;310;p20"/>
              <p:cNvSpPr txBox="1"/>
              <p:nvPr/>
            </p:nvSpPr>
            <p:spPr>
              <a:xfrm>
                <a:off x="0" y="-47625"/>
                <a:ext cx="4520331" cy="246864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94444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1" name="Google Shape;311;p20"/>
            <p:cNvGrpSpPr/>
            <p:nvPr/>
          </p:nvGrpSpPr>
          <p:grpSpPr>
            <a:xfrm>
              <a:off x="191092" y="-53913"/>
              <a:ext cx="22501998" cy="12127216"/>
              <a:chOff x="0" y="-47625"/>
              <a:chExt cx="4444838" cy="2395500"/>
            </a:xfrm>
          </p:grpSpPr>
          <p:sp>
            <p:nvSpPr>
              <p:cNvPr id="312" name="Google Shape;312;p20"/>
              <p:cNvSpPr/>
              <p:nvPr/>
            </p:nvSpPr>
            <p:spPr>
              <a:xfrm>
                <a:off x="0" y="0"/>
                <a:ext cx="4444838" cy="2347819"/>
              </a:xfrm>
              <a:custGeom>
                <a:avLst/>
                <a:gdLst/>
                <a:ahLst/>
                <a:cxnLst/>
                <a:rect l="l" t="t" r="r" b="b"/>
                <a:pathLst>
                  <a:path w="4444838" h="2347819" extrusionOk="0">
                    <a:moveTo>
                      <a:pt x="0" y="0"/>
                    </a:moveTo>
                    <a:lnTo>
                      <a:pt x="4444838" y="0"/>
                    </a:lnTo>
                    <a:lnTo>
                      <a:pt x="4444838" y="2347819"/>
                    </a:lnTo>
                    <a:lnTo>
                      <a:pt x="0" y="2347819"/>
                    </a:lnTo>
                    <a:close/>
                  </a:path>
                </a:pathLst>
              </a:custGeom>
              <a:solidFill>
                <a:srgbClr val="FFFFFF"/>
              </a:solidFill>
              <a:ln w="209550" cap="sq" cmpd="sng">
                <a:solidFill>
                  <a:srgbClr val="C0C5B6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" name="Google Shape;313;p20"/>
              <p:cNvSpPr txBox="1"/>
              <p:nvPr/>
            </p:nvSpPr>
            <p:spPr>
              <a:xfrm>
                <a:off x="0" y="-47625"/>
                <a:ext cx="4444800" cy="2395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94444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314" name="Google Shape;314;p20"/>
            <p:cNvCxnSpPr/>
            <p:nvPr/>
          </p:nvCxnSpPr>
          <p:spPr>
            <a:xfrm>
              <a:off x="206023" y="207734"/>
              <a:ext cx="263329" cy="255876"/>
            </a:xfrm>
            <a:prstGeom prst="straightConnector1">
              <a:avLst/>
            </a:prstGeom>
            <a:noFill/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5" name="Google Shape;315;p20"/>
            <p:cNvCxnSpPr/>
            <p:nvPr/>
          </p:nvCxnSpPr>
          <p:spPr>
            <a:xfrm>
              <a:off x="22384680" y="11791461"/>
              <a:ext cx="301183" cy="274803"/>
            </a:xfrm>
            <a:prstGeom prst="straightConnector1">
              <a:avLst/>
            </a:prstGeom>
            <a:noFill/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6" name="Google Shape;316;p20"/>
            <p:cNvCxnSpPr/>
            <p:nvPr/>
          </p:nvCxnSpPr>
          <p:spPr>
            <a:xfrm rot="10800000" flipH="1">
              <a:off x="206629" y="11811667"/>
              <a:ext cx="245980" cy="235906"/>
            </a:xfrm>
            <a:prstGeom prst="straightConnector1">
              <a:avLst/>
            </a:prstGeom>
            <a:noFill/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7" name="Google Shape;317;p20"/>
            <p:cNvCxnSpPr/>
            <p:nvPr/>
          </p:nvCxnSpPr>
          <p:spPr>
            <a:xfrm rot="10800000" flipH="1">
              <a:off x="22402264" y="226066"/>
              <a:ext cx="245980" cy="235906"/>
            </a:xfrm>
            <a:prstGeom prst="straightConnector1">
              <a:avLst/>
            </a:prstGeom>
            <a:noFill/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cxnSp>
        <p:nvCxnSpPr>
          <p:cNvPr id="318" name="Google Shape;318;p20"/>
          <p:cNvCxnSpPr/>
          <p:nvPr/>
        </p:nvCxnSpPr>
        <p:spPr>
          <a:xfrm>
            <a:off x="9379337" y="4700298"/>
            <a:ext cx="7142382" cy="0"/>
          </a:xfrm>
          <a:prstGeom prst="straightConnector1">
            <a:avLst/>
          </a:prstGeom>
          <a:noFill/>
          <a:ln w="19050" cap="flat" cmpd="sng">
            <a:solidFill>
              <a:srgbClr val="86867D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319" name="Google Shape;319;p20"/>
          <p:cNvCxnSpPr/>
          <p:nvPr/>
        </p:nvCxnSpPr>
        <p:spPr>
          <a:xfrm>
            <a:off x="9379337" y="6227467"/>
            <a:ext cx="7142382" cy="0"/>
          </a:xfrm>
          <a:prstGeom prst="straightConnector1">
            <a:avLst/>
          </a:prstGeom>
          <a:noFill/>
          <a:ln w="19050" cap="flat" cmpd="sng">
            <a:solidFill>
              <a:srgbClr val="86867D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320" name="Google Shape;320;p20"/>
          <p:cNvCxnSpPr/>
          <p:nvPr/>
        </p:nvCxnSpPr>
        <p:spPr>
          <a:xfrm>
            <a:off x="9379337" y="7754636"/>
            <a:ext cx="7142382" cy="0"/>
          </a:xfrm>
          <a:prstGeom prst="straightConnector1">
            <a:avLst/>
          </a:prstGeom>
          <a:noFill/>
          <a:ln w="19050" cap="flat" cmpd="sng">
            <a:solidFill>
              <a:srgbClr val="86867D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321" name="Google Shape;321;p20"/>
          <p:cNvSpPr/>
          <p:nvPr/>
        </p:nvSpPr>
        <p:spPr>
          <a:xfrm>
            <a:off x="9459916" y="5072411"/>
            <a:ext cx="691070" cy="782956"/>
          </a:xfrm>
          <a:custGeom>
            <a:avLst/>
            <a:gdLst/>
            <a:ahLst/>
            <a:cxnLst/>
            <a:rect l="l" t="t" r="r" b="b"/>
            <a:pathLst>
              <a:path w="691070" h="782956" extrusionOk="0">
                <a:moveTo>
                  <a:pt x="0" y="0"/>
                </a:moveTo>
                <a:lnTo>
                  <a:pt x="691070" y="0"/>
                </a:lnTo>
                <a:lnTo>
                  <a:pt x="691070" y="782957"/>
                </a:lnTo>
                <a:lnTo>
                  <a:pt x="0" y="78295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2" name="Google Shape;322;p20"/>
          <p:cNvSpPr/>
          <p:nvPr/>
        </p:nvSpPr>
        <p:spPr>
          <a:xfrm>
            <a:off x="9468837" y="8194889"/>
            <a:ext cx="673225" cy="672554"/>
          </a:xfrm>
          <a:custGeom>
            <a:avLst/>
            <a:gdLst/>
            <a:ahLst/>
            <a:cxnLst/>
            <a:rect l="l" t="t" r="r" b="b"/>
            <a:pathLst>
              <a:path w="673225" h="672554" extrusionOk="0">
                <a:moveTo>
                  <a:pt x="0" y="0"/>
                </a:moveTo>
                <a:lnTo>
                  <a:pt x="673225" y="0"/>
                </a:lnTo>
                <a:lnTo>
                  <a:pt x="673225" y="672553"/>
                </a:lnTo>
                <a:lnTo>
                  <a:pt x="0" y="67255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3" name="Google Shape;323;p20"/>
          <p:cNvSpPr/>
          <p:nvPr/>
        </p:nvSpPr>
        <p:spPr>
          <a:xfrm>
            <a:off x="9459916" y="6761504"/>
            <a:ext cx="691070" cy="552856"/>
          </a:xfrm>
          <a:custGeom>
            <a:avLst/>
            <a:gdLst/>
            <a:ahLst/>
            <a:cxnLst/>
            <a:rect l="l" t="t" r="r" b="b"/>
            <a:pathLst>
              <a:path w="691070" h="552856" extrusionOk="0">
                <a:moveTo>
                  <a:pt x="0" y="0"/>
                </a:moveTo>
                <a:lnTo>
                  <a:pt x="691070" y="0"/>
                </a:lnTo>
                <a:lnTo>
                  <a:pt x="691070" y="552856"/>
                </a:lnTo>
                <a:lnTo>
                  <a:pt x="0" y="55285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4" name="Google Shape;324;p20"/>
          <p:cNvSpPr/>
          <p:nvPr/>
        </p:nvSpPr>
        <p:spPr>
          <a:xfrm>
            <a:off x="9496335" y="3728342"/>
            <a:ext cx="537652" cy="552856"/>
          </a:xfrm>
          <a:custGeom>
            <a:avLst/>
            <a:gdLst/>
            <a:ahLst/>
            <a:cxnLst/>
            <a:rect l="l" t="t" r="r" b="b"/>
            <a:pathLst>
              <a:path w="537652" h="552856" extrusionOk="0">
                <a:moveTo>
                  <a:pt x="0" y="0"/>
                </a:moveTo>
                <a:lnTo>
                  <a:pt x="537652" y="0"/>
                </a:lnTo>
                <a:lnTo>
                  <a:pt x="537652" y="552856"/>
                </a:lnTo>
                <a:lnTo>
                  <a:pt x="0" y="55285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  <a:effectLst>
            <a:outerShdw blurRad="57150" dist="19050" dir="5400000" algn="bl" rotWithShape="0">
              <a:srgbClr val="000000">
                <a:alpha val="49411"/>
              </a:srgbClr>
            </a:outerShdw>
            <a:reflection endPos="30000" dist="38100" dir="5400000" fadeDir="5400012" sy="-100000" algn="bl" rotWithShape="0"/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" name="Google Shape;325;p20"/>
          <p:cNvSpPr/>
          <p:nvPr/>
        </p:nvSpPr>
        <p:spPr>
          <a:xfrm>
            <a:off x="2858061" y="4572091"/>
            <a:ext cx="3353385" cy="4191731"/>
          </a:xfrm>
          <a:custGeom>
            <a:avLst/>
            <a:gdLst/>
            <a:ahLst/>
            <a:cxnLst/>
            <a:rect l="l" t="t" r="r" b="b"/>
            <a:pathLst>
              <a:path w="3353385" h="4191731" extrusionOk="0">
                <a:moveTo>
                  <a:pt x="0" y="0"/>
                </a:moveTo>
                <a:lnTo>
                  <a:pt x="3353385" y="0"/>
                </a:lnTo>
                <a:lnTo>
                  <a:pt x="3353385" y="4191732"/>
                </a:lnTo>
                <a:lnTo>
                  <a:pt x="0" y="419173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6" name="Google Shape;326;p20"/>
          <p:cNvSpPr txBox="1"/>
          <p:nvPr/>
        </p:nvSpPr>
        <p:spPr>
          <a:xfrm>
            <a:off x="2858061" y="1787089"/>
            <a:ext cx="6521276" cy="1292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-US" sz="6000" b="1" i="0" u="none" strike="noStrike" cap="none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프로젝트 핵심목표</a:t>
            </a:r>
            <a:endParaRPr sz="6000" b="1" i="0" u="none" strike="noStrike" cap="none">
              <a:solidFill>
                <a:srgbClr val="40352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20"/>
          <p:cNvSpPr txBox="1"/>
          <p:nvPr/>
        </p:nvSpPr>
        <p:spPr>
          <a:xfrm>
            <a:off x="1815449" y="1837889"/>
            <a:ext cx="981000" cy="8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99"/>
              <a:buFont typeface="Arial"/>
              <a:buNone/>
            </a:pPr>
            <a:r>
              <a:rPr lang="en-US" sz="5499" b="0" i="0" u="none" strike="noStrike" cap="none">
                <a:solidFill>
                  <a:srgbClr val="86867D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sz="5499">
                <a:solidFill>
                  <a:srgbClr val="86867D"/>
                </a:solidFill>
              </a:rPr>
              <a:t>4</a:t>
            </a:r>
            <a:endParaRPr sz="5499" b="0" i="0" u="none" strike="noStrike" cap="none">
              <a:solidFill>
                <a:srgbClr val="86867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" name="Google Shape;328;p20"/>
          <p:cNvSpPr txBox="1"/>
          <p:nvPr/>
        </p:nvSpPr>
        <p:spPr>
          <a:xfrm>
            <a:off x="11305520" y="3544604"/>
            <a:ext cx="4329619" cy="4844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99"/>
              <a:buFont typeface="Arial"/>
              <a:buNone/>
            </a:pPr>
            <a:r>
              <a:rPr lang="en-US" sz="2699" b="1" i="0" u="none" strike="noStrike" cap="none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전사적 자원 통합 관리</a:t>
            </a:r>
            <a:endParaRPr sz="2699" b="1" i="0" u="none" strike="noStrike" cap="none">
              <a:solidFill>
                <a:srgbClr val="40352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p20"/>
          <p:cNvSpPr txBox="1"/>
          <p:nvPr/>
        </p:nvSpPr>
        <p:spPr>
          <a:xfrm>
            <a:off x="11345900" y="4061585"/>
            <a:ext cx="4248859" cy="349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부서 간 실시간 데이터 공유</a:t>
            </a:r>
            <a:endParaRPr sz="2000" b="0" i="0" u="none" strike="noStrike" cap="none">
              <a:solidFill>
                <a:srgbClr val="40352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" name="Google Shape;330;p20"/>
          <p:cNvSpPr txBox="1"/>
          <p:nvPr/>
        </p:nvSpPr>
        <p:spPr>
          <a:xfrm>
            <a:off x="11305520" y="5071773"/>
            <a:ext cx="4329619" cy="48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99"/>
              <a:buFont typeface="Arial"/>
              <a:buNone/>
            </a:pPr>
            <a:r>
              <a:rPr lang="en-US" sz="2699" b="1" i="0" u="none" strike="noStrike" cap="none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권한에 따른 결재 시스템</a:t>
            </a:r>
            <a:endParaRPr sz="2699" b="1" i="0" u="none" strike="noStrike" cap="none">
              <a:solidFill>
                <a:srgbClr val="40352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20"/>
          <p:cNvSpPr txBox="1"/>
          <p:nvPr/>
        </p:nvSpPr>
        <p:spPr>
          <a:xfrm>
            <a:off x="11345900" y="5588753"/>
            <a:ext cx="4248859" cy="349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전자 결재 시스템 / 결재 내역 보관</a:t>
            </a:r>
            <a:endParaRPr sz="2000" b="0" i="0" u="none" strike="noStrike" cap="none">
              <a:solidFill>
                <a:srgbClr val="40352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" name="Google Shape;332;p20"/>
          <p:cNvSpPr txBox="1"/>
          <p:nvPr/>
        </p:nvSpPr>
        <p:spPr>
          <a:xfrm>
            <a:off x="11305520" y="6598942"/>
            <a:ext cx="4329619" cy="478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99"/>
              <a:buFont typeface="Arial"/>
              <a:buNone/>
            </a:pPr>
            <a:r>
              <a:rPr lang="en-US" sz="2699" b="1" i="0" u="none" strike="noStrike" cap="none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업무 프로세스 자동화</a:t>
            </a:r>
            <a:endParaRPr sz="2699" b="1" i="0" u="none" strike="noStrike" cap="none">
              <a:solidFill>
                <a:srgbClr val="40352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" name="Google Shape;333;p20"/>
          <p:cNvSpPr txBox="1"/>
          <p:nvPr/>
        </p:nvSpPr>
        <p:spPr>
          <a:xfrm>
            <a:off x="11345900" y="7115922"/>
            <a:ext cx="4248859" cy="351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반복적인 작업을 시스템 로직으로 처리</a:t>
            </a:r>
            <a:endParaRPr sz="2000" b="0" i="0" u="none" strike="noStrike" cap="none">
              <a:solidFill>
                <a:srgbClr val="40352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" name="Google Shape;334;p20"/>
          <p:cNvSpPr txBox="1"/>
          <p:nvPr/>
        </p:nvSpPr>
        <p:spPr>
          <a:xfrm>
            <a:off x="11305520" y="8048405"/>
            <a:ext cx="5436025" cy="476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99"/>
              <a:buFont typeface="Arial"/>
              <a:buNone/>
            </a:pPr>
            <a:r>
              <a:rPr lang="en-US" sz="2699" b="1" i="0" u="none" strike="noStrike" cap="none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실시간 정보 제공 및 의사결정 지원</a:t>
            </a:r>
            <a:endParaRPr sz="2699" b="1" i="0" u="none" strike="noStrike" cap="none">
              <a:solidFill>
                <a:srgbClr val="40352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5" name="Google Shape;335;p20"/>
          <p:cNvSpPr txBox="1"/>
          <p:nvPr/>
        </p:nvSpPr>
        <p:spPr>
          <a:xfrm>
            <a:off x="11345900" y="8565385"/>
            <a:ext cx="4248859" cy="3500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실시간 알림 / 대시보드 시각화</a:t>
            </a:r>
            <a:endParaRPr sz="2000" b="0" i="0" u="none" strike="noStrike" cap="none">
              <a:solidFill>
                <a:srgbClr val="40352D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0D9C6"/>
        </a:solidFill>
        <a:effectLst/>
      </p:bgPr>
    </p:bg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0" name="Google Shape;340;p21"/>
          <p:cNvGrpSpPr/>
          <p:nvPr/>
        </p:nvGrpSpPr>
        <p:grpSpPr>
          <a:xfrm>
            <a:off x="562434" y="365097"/>
            <a:ext cx="17163394" cy="9373346"/>
            <a:chOff x="0" y="-241102"/>
            <a:chExt cx="22884525" cy="12497794"/>
          </a:xfrm>
        </p:grpSpPr>
        <p:grpSp>
          <p:nvGrpSpPr>
            <p:cNvPr id="341" name="Google Shape;341;p21"/>
            <p:cNvGrpSpPr/>
            <p:nvPr/>
          </p:nvGrpSpPr>
          <p:grpSpPr>
            <a:xfrm>
              <a:off x="0" y="-241102"/>
              <a:ext cx="22884525" cy="12497794"/>
              <a:chOff x="0" y="-47625"/>
              <a:chExt cx="4520400" cy="2468700"/>
            </a:xfrm>
          </p:grpSpPr>
          <p:sp>
            <p:nvSpPr>
              <p:cNvPr id="342" name="Google Shape;342;p21"/>
              <p:cNvSpPr/>
              <p:nvPr/>
            </p:nvSpPr>
            <p:spPr>
              <a:xfrm>
                <a:off x="0" y="0"/>
                <a:ext cx="4520331" cy="2421020"/>
              </a:xfrm>
              <a:custGeom>
                <a:avLst/>
                <a:gdLst/>
                <a:ahLst/>
                <a:cxnLst/>
                <a:rect l="l" t="t" r="r" b="b"/>
                <a:pathLst>
                  <a:path w="4520331" h="2421020" extrusionOk="0">
                    <a:moveTo>
                      <a:pt x="0" y="0"/>
                    </a:moveTo>
                    <a:lnTo>
                      <a:pt x="4520331" y="0"/>
                    </a:lnTo>
                    <a:lnTo>
                      <a:pt x="4520331" y="2421020"/>
                    </a:lnTo>
                    <a:lnTo>
                      <a:pt x="0" y="242102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" name="Google Shape;343;p21"/>
              <p:cNvSpPr txBox="1"/>
              <p:nvPr/>
            </p:nvSpPr>
            <p:spPr>
              <a:xfrm>
                <a:off x="0" y="-47625"/>
                <a:ext cx="4520400" cy="246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94444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4" name="Google Shape;344;p21"/>
            <p:cNvGrpSpPr/>
            <p:nvPr/>
          </p:nvGrpSpPr>
          <p:grpSpPr>
            <a:xfrm>
              <a:off x="191091" y="-53915"/>
              <a:ext cx="22501992" cy="12127219"/>
              <a:chOff x="0" y="-47625"/>
              <a:chExt cx="4444838" cy="2395500"/>
            </a:xfrm>
          </p:grpSpPr>
          <p:sp>
            <p:nvSpPr>
              <p:cNvPr id="345" name="Google Shape;345;p21"/>
              <p:cNvSpPr/>
              <p:nvPr/>
            </p:nvSpPr>
            <p:spPr>
              <a:xfrm>
                <a:off x="0" y="0"/>
                <a:ext cx="4444838" cy="2347819"/>
              </a:xfrm>
              <a:custGeom>
                <a:avLst/>
                <a:gdLst/>
                <a:ahLst/>
                <a:cxnLst/>
                <a:rect l="l" t="t" r="r" b="b"/>
                <a:pathLst>
                  <a:path w="4444838" h="2347819" extrusionOk="0">
                    <a:moveTo>
                      <a:pt x="0" y="0"/>
                    </a:moveTo>
                    <a:lnTo>
                      <a:pt x="4444838" y="0"/>
                    </a:lnTo>
                    <a:lnTo>
                      <a:pt x="4444838" y="2347819"/>
                    </a:lnTo>
                    <a:lnTo>
                      <a:pt x="0" y="2347819"/>
                    </a:lnTo>
                    <a:close/>
                  </a:path>
                </a:pathLst>
              </a:custGeom>
              <a:solidFill>
                <a:srgbClr val="FFFFFF"/>
              </a:solidFill>
              <a:ln w="209550" cap="sq" cmpd="sng">
                <a:solidFill>
                  <a:srgbClr val="C0C5B6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6" name="Google Shape;346;p21"/>
              <p:cNvSpPr txBox="1"/>
              <p:nvPr/>
            </p:nvSpPr>
            <p:spPr>
              <a:xfrm>
                <a:off x="0" y="-47625"/>
                <a:ext cx="4444800" cy="2395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94444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347" name="Google Shape;347;p21"/>
            <p:cNvCxnSpPr/>
            <p:nvPr/>
          </p:nvCxnSpPr>
          <p:spPr>
            <a:xfrm>
              <a:off x="206023" y="207734"/>
              <a:ext cx="263400" cy="255900"/>
            </a:xfrm>
            <a:prstGeom prst="straightConnector1">
              <a:avLst/>
            </a:prstGeom>
            <a:noFill/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8" name="Google Shape;348;p21"/>
            <p:cNvCxnSpPr/>
            <p:nvPr/>
          </p:nvCxnSpPr>
          <p:spPr>
            <a:xfrm>
              <a:off x="22384680" y="11791461"/>
              <a:ext cx="301200" cy="274800"/>
            </a:xfrm>
            <a:prstGeom prst="straightConnector1">
              <a:avLst/>
            </a:prstGeom>
            <a:noFill/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9" name="Google Shape;349;p21"/>
            <p:cNvCxnSpPr/>
            <p:nvPr/>
          </p:nvCxnSpPr>
          <p:spPr>
            <a:xfrm rot="10800000" flipH="1">
              <a:off x="206629" y="11811773"/>
              <a:ext cx="246000" cy="235800"/>
            </a:xfrm>
            <a:prstGeom prst="straightConnector1">
              <a:avLst/>
            </a:prstGeom>
            <a:noFill/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0" name="Google Shape;350;p21"/>
            <p:cNvCxnSpPr/>
            <p:nvPr/>
          </p:nvCxnSpPr>
          <p:spPr>
            <a:xfrm rot="10800000" flipH="1">
              <a:off x="22402264" y="226172"/>
              <a:ext cx="246000" cy="235800"/>
            </a:xfrm>
            <a:prstGeom prst="straightConnector1">
              <a:avLst/>
            </a:prstGeom>
            <a:noFill/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351" name="Google Shape;351;p21"/>
          <p:cNvSpPr txBox="1"/>
          <p:nvPr/>
        </p:nvSpPr>
        <p:spPr>
          <a:xfrm>
            <a:off x="2796461" y="1799339"/>
            <a:ext cx="60837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-US" sz="6000" b="1" i="0" u="none" strike="noStrike" cap="none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간트 차트</a:t>
            </a:r>
            <a:endParaRPr sz="6000" b="1" i="0" u="none" strike="noStrike" cap="none">
              <a:solidFill>
                <a:srgbClr val="40352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2" name="Google Shape;352;p21"/>
          <p:cNvSpPr txBox="1"/>
          <p:nvPr/>
        </p:nvSpPr>
        <p:spPr>
          <a:xfrm>
            <a:off x="1815449" y="1837889"/>
            <a:ext cx="981000" cy="8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99"/>
              <a:buFont typeface="Arial"/>
              <a:buNone/>
            </a:pPr>
            <a:r>
              <a:rPr lang="en-US" sz="5499" b="0" i="0" u="none" strike="noStrike" cap="none">
                <a:solidFill>
                  <a:srgbClr val="86867D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sz="5499">
                <a:solidFill>
                  <a:srgbClr val="86867D"/>
                </a:solidFill>
              </a:rPr>
              <a:t>5</a:t>
            </a:r>
            <a:endParaRPr sz="5499" b="0" i="0" u="none" strike="noStrike" cap="none">
              <a:solidFill>
                <a:srgbClr val="86867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3" name="Google Shape;353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97400" y="2873200"/>
            <a:ext cx="12293448" cy="6316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한컴오피스">
  <a:themeElements>
    <a:clrScheme name="한컴오피스">
      <a:dk1>
        <a:srgbClr val="000000"/>
      </a:dk1>
      <a:lt1>
        <a:srgbClr val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1691</Words>
  <Application>Microsoft Office PowerPoint</Application>
  <PresentationFormat>사용자 지정</PresentationFormat>
  <Paragraphs>373</Paragraphs>
  <Slides>43</Slides>
  <Notes>43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43</vt:i4>
      </vt:variant>
    </vt:vector>
  </HeadingPairs>
  <TitlesOfParts>
    <vt:vector size="48" baseType="lpstr">
      <vt:lpstr>JetBrains Mono</vt:lpstr>
      <vt:lpstr>Calibri</vt:lpstr>
      <vt:lpstr>Arial</vt:lpstr>
      <vt:lpstr>Noto Sans KR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Sang Won</cp:lastModifiedBy>
  <cp:revision>5</cp:revision>
  <dcterms:modified xsi:type="dcterms:W3CDTF">2025-12-03T02:55:47Z</dcterms:modified>
</cp:coreProperties>
</file>